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1898" r:id="rId2"/>
    <p:sldId id="1893" r:id="rId3"/>
    <p:sldId id="1889" r:id="rId4"/>
    <p:sldId id="593" r:id="rId5"/>
    <p:sldId id="594" r:id="rId6"/>
    <p:sldId id="595" r:id="rId7"/>
    <p:sldId id="596" r:id="rId8"/>
    <p:sldId id="597" r:id="rId9"/>
    <p:sldId id="598" r:id="rId10"/>
    <p:sldId id="599" r:id="rId11"/>
    <p:sldId id="600" r:id="rId12"/>
    <p:sldId id="601" r:id="rId13"/>
    <p:sldId id="602" r:id="rId14"/>
    <p:sldId id="603" r:id="rId15"/>
    <p:sldId id="1890" r:id="rId16"/>
    <p:sldId id="1888" r:id="rId17"/>
    <p:sldId id="1864" r:id="rId18"/>
    <p:sldId id="1886" r:id="rId19"/>
    <p:sldId id="1874" r:id="rId20"/>
    <p:sldId id="1873" r:id="rId21"/>
    <p:sldId id="1875" r:id="rId22"/>
    <p:sldId id="1876" r:id="rId23"/>
    <p:sldId id="1877" r:id="rId24"/>
    <p:sldId id="1878" r:id="rId25"/>
    <p:sldId id="1879" r:id="rId26"/>
    <p:sldId id="1880" r:id="rId27"/>
    <p:sldId id="1881" r:id="rId28"/>
    <p:sldId id="1899" r:id="rId29"/>
    <p:sldId id="1900" r:id="rId30"/>
    <p:sldId id="1901" r:id="rId31"/>
    <p:sldId id="1892" r:id="rId32"/>
    <p:sldId id="1895" r:id="rId33"/>
    <p:sldId id="1896" r:id="rId34"/>
    <p:sldId id="1897" r:id="rId35"/>
    <p:sldId id="1902" r:id="rId36"/>
    <p:sldId id="1913" r:id="rId37"/>
    <p:sldId id="1903" r:id="rId38"/>
    <p:sldId id="1906" r:id="rId39"/>
    <p:sldId id="1907" r:id="rId40"/>
    <p:sldId id="1908" r:id="rId41"/>
    <p:sldId id="1910" r:id="rId42"/>
    <p:sldId id="1911" r:id="rId43"/>
    <p:sldId id="1912" r:id="rId44"/>
    <p:sldId id="1914" r:id="rId45"/>
    <p:sldId id="1904" r:id="rId46"/>
    <p:sldId id="1916" r:id="rId47"/>
    <p:sldId id="1917" r:id="rId48"/>
    <p:sldId id="1918" r:id="rId49"/>
    <p:sldId id="1919" r:id="rId50"/>
    <p:sldId id="1920" r:id="rId51"/>
    <p:sldId id="1921" r:id="rId52"/>
    <p:sldId id="1922" r:id="rId53"/>
    <p:sldId id="1923" r:id="rId54"/>
    <p:sldId id="1924" r:id="rId55"/>
    <p:sldId id="1925" r:id="rId56"/>
    <p:sldId id="1926" r:id="rId57"/>
    <p:sldId id="1927" r:id="rId58"/>
    <p:sldId id="1928" r:id="rId59"/>
    <p:sldId id="1929" r:id="rId60"/>
    <p:sldId id="1930" r:id="rId61"/>
    <p:sldId id="1931" r:id="rId62"/>
    <p:sldId id="191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0" autoAdjust="0"/>
    <p:restoredTop sz="94660"/>
  </p:normalViewPr>
  <p:slideViewPr>
    <p:cSldViewPr snapToGrid="0">
      <p:cViewPr varScale="1">
        <p:scale>
          <a:sx n="67" d="100"/>
          <a:sy n="67" d="100"/>
        </p:scale>
        <p:origin x="3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A41013-635D-314F-8179-27A315EDE28B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52D4FE-CE38-0C4E-840C-78D79A272A54}">
      <dgm:prSet phldrT="[Text]"/>
      <dgm:spPr/>
      <dgm:t>
        <a:bodyPr/>
        <a:lstStyle/>
        <a:p>
          <a:r>
            <a:rPr lang="en-US" dirty="0"/>
            <a:t>VS 97</a:t>
          </a:r>
        </a:p>
      </dgm:t>
    </dgm:pt>
    <dgm:pt modelId="{18789840-2A9C-C645-973F-305738A91634}" type="parTrans" cxnId="{1751BCA0-DF3D-2C41-9634-30B9E4887021}">
      <dgm:prSet/>
      <dgm:spPr/>
      <dgm:t>
        <a:bodyPr/>
        <a:lstStyle/>
        <a:p>
          <a:endParaRPr lang="en-US"/>
        </a:p>
      </dgm:t>
    </dgm:pt>
    <dgm:pt modelId="{92064DA4-1383-FF43-BBB0-5CF6A61DF0F0}" type="sibTrans" cxnId="{1751BCA0-DF3D-2C41-9634-30B9E4887021}">
      <dgm:prSet/>
      <dgm:spPr/>
      <dgm:t>
        <a:bodyPr/>
        <a:lstStyle/>
        <a:p>
          <a:endParaRPr lang="en-US"/>
        </a:p>
      </dgm:t>
    </dgm:pt>
    <dgm:pt modelId="{35910B2D-214B-894C-B985-6625307F9497}">
      <dgm:prSet phldrT="[Text]"/>
      <dgm:spPr/>
      <dgm:t>
        <a:bodyPr/>
        <a:lstStyle/>
        <a:p>
          <a:r>
            <a:rPr lang="en-US" dirty="0"/>
            <a:t>VS 6</a:t>
          </a:r>
        </a:p>
      </dgm:t>
    </dgm:pt>
    <dgm:pt modelId="{122C294D-8A8E-9849-9527-1729200BAFB3}" type="parTrans" cxnId="{6ABB4848-20DD-F146-9FCB-8B5201EAB145}">
      <dgm:prSet/>
      <dgm:spPr/>
      <dgm:t>
        <a:bodyPr/>
        <a:lstStyle/>
        <a:p>
          <a:endParaRPr lang="en-US"/>
        </a:p>
      </dgm:t>
    </dgm:pt>
    <dgm:pt modelId="{6429AF6D-EF60-7447-B9F4-D74875A365A8}" type="sibTrans" cxnId="{6ABB4848-20DD-F146-9FCB-8B5201EAB145}">
      <dgm:prSet/>
      <dgm:spPr/>
      <dgm:t>
        <a:bodyPr/>
        <a:lstStyle/>
        <a:p>
          <a:endParaRPr lang="en-US"/>
        </a:p>
      </dgm:t>
    </dgm:pt>
    <dgm:pt modelId="{711CBC11-2A24-BC46-9E50-14B876AF83EA}">
      <dgm:prSet phldrT="[Text]"/>
      <dgm:spPr/>
      <dgm:t>
        <a:bodyPr/>
        <a:lstStyle/>
        <a:p>
          <a:r>
            <a:rPr lang="en-US" dirty="0"/>
            <a:t>VS .NET (2002)</a:t>
          </a:r>
        </a:p>
      </dgm:t>
    </dgm:pt>
    <dgm:pt modelId="{0F1E20B1-12FF-B244-94A0-899ACB93AE9F}" type="parTrans" cxnId="{0C788BEB-D675-DA46-9BBB-442E250D0A69}">
      <dgm:prSet/>
      <dgm:spPr/>
      <dgm:t>
        <a:bodyPr/>
        <a:lstStyle/>
        <a:p>
          <a:endParaRPr lang="en-US"/>
        </a:p>
      </dgm:t>
    </dgm:pt>
    <dgm:pt modelId="{FBD61D53-94FF-2B4F-9B1A-688D9D665D0E}" type="sibTrans" cxnId="{0C788BEB-D675-DA46-9BBB-442E250D0A69}">
      <dgm:prSet/>
      <dgm:spPr/>
      <dgm:t>
        <a:bodyPr/>
        <a:lstStyle/>
        <a:p>
          <a:endParaRPr lang="en-US"/>
        </a:p>
      </dgm:t>
    </dgm:pt>
    <dgm:pt modelId="{6DAAEC4B-BEDC-0843-A59F-6EF197F11A87}">
      <dgm:prSet/>
      <dgm:spPr/>
      <dgm:t>
        <a:bodyPr/>
        <a:lstStyle/>
        <a:p>
          <a:r>
            <a:rPr lang="en-US" dirty="0"/>
            <a:t>VS .NET 2003</a:t>
          </a:r>
        </a:p>
      </dgm:t>
    </dgm:pt>
    <dgm:pt modelId="{93799D61-C288-1D42-AC6F-1A4B0ABC7524}" type="parTrans" cxnId="{B278BF52-03EE-834D-99AF-C612DAEFBDB7}">
      <dgm:prSet/>
      <dgm:spPr/>
      <dgm:t>
        <a:bodyPr/>
        <a:lstStyle/>
        <a:p>
          <a:endParaRPr lang="en-US"/>
        </a:p>
      </dgm:t>
    </dgm:pt>
    <dgm:pt modelId="{C954E211-96FA-7543-99EB-30B9C7071ABE}" type="sibTrans" cxnId="{B278BF52-03EE-834D-99AF-C612DAEFBDB7}">
      <dgm:prSet/>
      <dgm:spPr/>
      <dgm:t>
        <a:bodyPr/>
        <a:lstStyle/>
        <a:p>
          <a:endParaRPr lang="en-US"/>
        </a:p>
      </dgm:t>
    </dgm:pt>
    <dgm:pt modelId="{B666E532-4C73-0D48-844D-815DA258877E}">
      <dgm:prSet/>
      <dgm:spPr/>
      <dgm:t>
        <a:bodyPr/>
        <a:lstStyle/>
        <a:p>
          <a:r>
            <a:rPr lang="en-US" dirty="0"/>
            <a:t>VS 2005</a:t>
          </a:r>
        </a:p>
      </dgm:t>
    </dgm:pt>
    <dgm:pt modelId="{BB0E393D-CC42-0B4D-A3B9-CDB08C44ED37}" type="parTrans" cxnId="{523D67EE-B617-3C41-B60A-91A26DDD7C21}">
      <dgm:prSet/>
      <dgm:spPr/>
      <dgm:t>
        <a:bodyPr/>
        <a:lstStyle/>
        <a:p>
          <a:endParaRPr lang="en-US"/>
        </a:p>
      </dgm:t>
    </dgm:pt>
    <dgm:pt modelId="{FDFAC948-6C39-6948-B96B-4E9AD83D8152}" type="sibTrans" cxnId="{523D67EE-B617-3C41-B60A-91A26DDD7C21}">
      <dgm:prSet/>
      <dgm:spPr/>
      <dgm:t>
        <a:bodyPr/>
        <a:lstStyle/>
        <a:p>
          <a:endParaRPr lang="en-US"/>
        </a:p>
      </dgm:t>
    </dgm:pt>
    <dgm:pt modelId="{4429E4E5-BC22-3B4F-8944-CA9986A5F992}">
      <dgm:prSet/>
      <dgm:spPr/>
      <dgm:t>
        <a:bodyPr/>
        <a:lstStyle/>
        <a:p>
          <a:r>
            <a:rPr lang="en-US" dirty="0"/>
            <a:t>VS 2008</a:t>
          </a:r>
        </a:p>
      </dgm:t>
    </dgm:pt>
    <dgm:pt modelId="{666D5F81-5DAA-E943-8C5A-007D15669196}" type="parTrans" cxnId="{0A5BCCBB-27A6-2A45-BBC6-3237207C6413}">
      <dgm:prSet/>
      <dgm:spPr/>
      <dgm:t>
        <a:bodyPr/>
        <a:lstStyle/>
        <a:p>
          <a:endParaRPr lang="en-US"/>
        </a:p>
      </dgm:t>
    </dgm:pt>
    <dgm:pt modelId="{8D0D3F99-0355-304B-BC93-C17F92414AC8}" type="sibTrans" cxnId="{0A5BCCBB-27A6-2A45-BBC6-3237207C6413}">
      <dgm:prSet/>
      <dgm:spPr/>
      <dgm:t>
        <a:bodyPr/>
        <a:lstStyle/>
        <a:p>
          <a:endParaRPr lang="en-US"/>
        </a:p>
      </dgm:t>
    </dgm:pt>
    <dgm:pt modelId="{57DFB3A9-B03B-0342-B001-8B6841ED4998}">
      <dgm:prSet/>
      <dgm:spPr/>
      <dgm:t>
        <a:bodyPr/>
        <a:lstStyle/>
        <a:p>
          <a:r>
            <a:rPr lang="en-US" dirty="0"/>
            <a:t>VS 2010</a:t>
          </a:r>
        </a:p>
      </dgm:t>
    </dgm:pt>
    <dgm:pt modelId="{B2D2060B-D8CC-BC49-B5EF-9C29F5268890}" type="parTrans" cxnId="{24587A4E-CABE-6142-9396-D054DF6281EC}">
      <dgm:prSet/>
      <dgm:spPr/>
      <dgm:t>
        <a:bodyPr/>
        <a:lstStyle/>
        <a:p>
          <a:endParaRPr lang="en-US"/>
        </a:p>
      </dgm:t>
    </dgm:pt>
    <dgm:pt modelId="{09F2ED13-9CEC-4149-B047-36D9746007DA}" type="sibTrans" cxnId="{24587A4E-CABE-6142-9396-D054DF6281EC}">
      <dgm:prSet/>
      <dgm:spPr/>
      <dgm:t>
        <a:bodyPr/>
        <a:lstStyle/>
        <a:p>
          <a:endParaRPr lang="en-US"/>
        </a:p>
      </dgm:t>
    </dgm:pt>
    <dgm:pt modelId="{6FCE53E0-18B9-B64B-8046-A7E036C5E54E}">
      <dgm:prSet phldrT="[Text]"/>
      <dgm:spPr/>
      <dgm:t>
        <a:bodyPr/>
        <a:lstStyle/>
        <a:p>
          <a:r>
            <a:rPr lang="en-US" dirty="0"/>
            <a:t>Feb-97</a:t>
          </a:r>
        </a:p>
      </dgm:t>
    </dgm:pt>
    <dgm:pt modelId="{3A30E31B-77CD-644B-A5A9-AB6970FB9580}" type="parTrans" cxnId="{C0876820-6B9B-A546-9320-2D566578F93C}">
      <dgm:prSet/>
      <dgm:spPr/>
      <dgm:t>
        <a:bodyPr/>
        <a:lstStyle/>
        <a:p>
          <a:endParaRPr lang="en-US"/>
        </a:p>
      </dgm:t>
    </dgm:pt>
    <dgm:pt modelId="{E6131E41-A19F-5943-8952-CC180C1ADCD4}" type="sibTrans" cxnId="{C0876820-6B9B-A546-9320-2D566578F93C}">
      <dgm:prSet/>
      <dgm:spPr/>
      <dgm:t>
        <a:bodyPr/>
        <a:lstStyle/>
        <a:p>
          <a:endParaRPr lang="en-US"/>
        </a:p>
      </dgm:t>
    </dgm:pt>
    <dgm:pt modelId="{52C094F9-61D8-974B-94BC-EEF6058074AA}">
      <dgm:prSet phldrT="[Text]"/>
      <dgm:spPr/>
      <dgm:t>
        <a:bodyPr/>
        <a:lstStyle/>
        <a:p>
          <a:r>
            <a:rPr lang="en-US" dirty="0"/>
            <a:t>Jun-98</a:t>
          </a:r>
        </a:p>
      </dgm:t>
    </dgm:pt>
    <dgm:pt modelId="{E1F7D04C-0546-384D-9A8A-EFE52246E869}" type="parTrans" cxnId="{1796136D-FEFE-0145-A17E-9FA74BB008FA}">
      <dgm:prSet/>
      <dgm:spPr/>
      <dgm:t>
        <a:bodyPr/>
        <a:lstStyle/>
        <a:p>
          <a:endParaRPr lang="en-US"/>
        </a:p>
      </dgm:t>
    </dgm:pt>
    <dgm:pt modelId="{2E6267B1-76BF-BF42-AE87-1BA3D8F740BE}" type="sibTrans" cxnId="{1796136D-FEFE-0145-A17E-9FA74BB008FA}">
      <dgm:prSet/>
      <dgm:spPr/>
      <dgm:t>
        <a:bodyPr/>
        <a:lstStyle/>
        <a:p>
          <a:endParaRPr lang="en-US"/>
        </a:p>
      </dgm:t>
    </dgm:pt>
    <dgm:pt modelId="{6907EF7D-CC77-D445-8005-7D7BF9FA49BF}">
      <dgm:prSet phldrT="[Text]"/>
      <dgm:spPr/>
      <dgm:t>
        <a:bodyPr/>
        <a:lstStyle/>
        <a:p>
          <a:r>
            <a:rPr lang="en-US" dirty="0"/>
            <a:t>13-feb-02</a:t>
          </a:r>
        </a:p>
      </dgm:t>
    </dgm:pt>
    <dgm:pt modelId="{EFAC95C8-C40E-0743-9088-CB448DBBF70A}" type="parTrans" cxnId="{9A0A3980-83A4-794D-9355-6CD084BC1DF8}">
      <dgm:prSet/>
      <dgm:spPr/>
      <dgm:t>
        <a:bodyPr/>
        <a:lstStyle/>
        <a:p>
          <a:endParaRPr lang="en-US"/>
        </a:p>
      </dgm:t>
    </dgm:pt>
    <dgm:pt modelId="{642D6213-9862-D044-B06B-518763EF9F64}" type="sibTrans" cxnId="{9A0A3980-83A4-794D-9355-6CD084BC1DF8}">
      <dgm:prSet/>
      <dgm:spPr/>
      <dgm:t>
        <a:bodyPr/>
        <a:lstStyle/>
        <a:p>
          <a:endParaRPr lang="en-US"/>
        </a:p>
      </dgm:t>
    </dgm:pt>
    <dgm:pt modelId="{A4FBF421-D7E3-FD47-911B-71A13E2997D9}">
      <dgm:prSet/>
      <dgm:spPr/>
      <dgm:t>
        <a:bodyPr/>
        <a:lstStyle/>
        <a:p>
          <a:r>
            <a:rPr lang="en-US" dirty="0"/>
            <a:t>24-abr-03</a:t>
          </a:r>
        </a:p>
      </dgm:t>
    </dgm:pt>
    <dgm:pt modelId="{3BDDE42D-D230-F348-82A3-840B50FB3F20}" type="parTrans" cxnId="{2C16B829-2573-3D4B-8DA0-E8354ADB24E2}">
      <dgm:prSet/>
      <dgm:spPr/>
      <dgm:t>
        <a:bodyPr/>
        <a:lstStyle/>
        <a:p>
          <a:endParaRPr lang="en-US"/>
        </a:p>
      </dgm:t>
    </dgm:pt>
    <dgm:pt modelId="{CA8BF04F-F128-EB41-A711-675A1683E6E8}" type="sibTrans" cxnId="{2C16B829-2573-3D4B-8DA0-E8354ADB24E2}">
      <dgm:prSet/>
      <dgm:spPr/>
      <dgm:t>
        <a:bodyPr/>
        <a:lstStyle/>
        <a:p>
          <a:endParaRPr lang="en-US"/>
        </a:p>
      </dgm:t>
    </dgm:pt>
    <dgm:pt modelId="{B99DF7EB-D66C-8A4F-A69B-67DD2A76FD0C}">
      <dgm:prSet/>
      <dgm:spPr/>
      <dgm:t>
        <a:bodyPr/>
        <a:lstStyle/>
        <a:p>
          <a:r>
            <a:rPr lang="en-US" dirty="0"/>
            <a:t>7-nov-05</a:t>
          </a:r>
        </a:p>
      </dgm:t>
    </dgm:pt>
    <dgm:pt modelId="{0C7BA7C8-89C6-DC47-86B6-8D58CDAB5084}" type="parTrans" cxnId="{A74BD3E5-5049-054D-AC1C-BED750291530}">
      <dgm:prSet/>
      <dgm:spPr/>
      <dgm:t>
        <a:bodyPr/>
        <a:lstStyle/>
        <a:p>
          <a:endParaRPr lang="en-US"/>
        </a:p>
      </dgm:t>
    </dgm:pt>
    <dgm:pt modelId="{B318957F-7BD9-7448-A9C7-14B6520B1F2B}" type="sibTrans" cxnId="{A74BD3E5-5049-054D-AC1C-BED750291530}">
      <dgm:prSet/>
      <dgm:spPr/>
      <dgm:t>
        <a:bodyPr/>
        <a:lstStyle/>
        <a:p>
          <a:endParaRPr lang="en-US"/>
        </a:p>
      </dgm:t>
    </dgm:pt>
    <dgm:pt modelId="{3AB05E8A-5FD6-2B42-9253-F2C57B524573}">
      <dgm:prSet/>
      <dgm:spPr/>
      <dgm:t>
        <a:bodyPr/>
        <a:lstStyle/>
        <a:p>
          <a:r>
            <a:rPr lang="en-US" dirty="0"/>
            <a:t>19-nov-07</a:t>
          </a:r>
        </a:p>
      </dgm:t>
    </dgm:pt>
    <dgm:pt modelId="{BBF9AF71-9DE3-1545-977C-43CD2101F4B0}" type="parTrans" cxnId="{16F66E6F-0AFE-9242-8691-EB5FD7BAE0A3}">
      <dgm:prSet/>
      <dgm:spPr/>
      <dgm:t>
        <a:bodyPr/>
        <a:lstStyle/>
        <a:p>
          <a:endParaRPr lang="en-US"/>
        </a:p>
      </dgm:t>
    </dgm:pt>
    <dgm:pt modelId="{BD2C9578-2187-DC4C-B77C-7D90C915345D}" type="sibTrans" cxnId="{16F66E6F-0AFE-9242-8691-EB5FD7BAE0A3}">
      <dgm:prSet/>
      <dgm:spPr/>
      <dgm:t>
        <a:bodyPr/>
        <a:lstStyle/>
        <a:p>
          <a:endParaRPr lang="en-US"/>
        </a:p>
      </dgm:t>
    </dgm:pt>
    <dgm:pt modelId="{8E3DB3A1-5C57-0F40-BF13-AA7239404BF9}">
      <dgm:prSet/>
      <dgm:spPr/>
      <dgm:t>
        <a:bodyPr/>
        <a:lstStyle/>
        <a:p>
          <a:r>
            <a:rPr lang="en-US" dirty="0"/>
            <a:t>12-abr-10</a:t>
          </a:r>
        </a:p>
      </dgm:t>
    </dgm:pt>
    <dgm:pt modelId="{0AE1AE4C-CA9B-824A-B2A6-0C35483CC4EE}" type="parTrans" cxnId="{C68361B1-CF7A-2A44-B9FB-B5113F910772}">
      <dgm:prSet/>
      <dgm:spPr/>
      <dgm:t>
        <a:bodyPr/>
        <a:lstStyle/>
        <a:p>
          <a:endParaRPr lang="en-US"/>
        </a:p>
      </dgm:t>
    </dgm:pt>
    <dgm:pt modelId="{A186F064-E9C6-7543-AD12-84B9D3D2C2E7}" type="sibTrans" cxnId="{C68361B1-CF7A-2A44-B9FB-B5113F910772}">
      <dgm:prSet/>
      <dgm:spPr/>
      <dgm:t>
        <a:bodyPr/>
        <a:lstStyle/>
        <a:p>
          <a:endParaRPr lang="en-US"/>
        </a:p>
      </dgm:t>
    </dgm:pt>
    <dgm:pt modelId="{0642899E-41A8-954F-81E9-6625B6F5C8E4}">
      <dgm:prSet phldrT="[Text]"/>
      <dgm:spPr/>
      <dgm:t>
        <a:bodyPr/>
        <a:lstStyle/>
        <a:p>
          <a:r>
            <a:rPr lang="en-US" dirty="0"/>
            <a:t>v5.0</a:t>
          </a:r>
        </a:p>
      </dgm:t>
    </dgm:pt>
    <dgm:pt modelId="{2AE43E65-E34A-1146-BA8C-1C2057E0A5A0}" type="parTrans" cxnId="{44E7FC69-F359-6D49-8D00-6170D0BDF970}">
      <dgm:prSet/>
      <dgm:spPr/>
      <dgm:t>
        <a:bodyPr/>
        <a:lstStyle/>
        <a:p>
          <a:endParaRPr lang="en-US"/>
        </a:p>
      </dgm:t>
    </dgm:pt>
    <dgm:pt modelId="{A258CED3-79AA-CE4D-9F11-D91590403E16}" type="sibTrans" cxnId="{44E7FC69-F359-6D49-8D00-6170D0BDF970}">
      <dgm:prSet/>
      <dgm:spPr/>
      <dgm:t>
        <a:bodyPr/>
        <a:lstStyle/>
        <a:p>
          <a:endParaRPr lang="en-US"/>
        </a:p>
      </dgm:t>
    </dgm:pt>
    <dgm:pt modelId="{74CB6535-2917-4E4D-AFBF-D66132D010B6}">
      <dgm:prSet phldrT="[Text]"/>
      <dgm:spPr/>
      <dgm:t>
        <a:bodyPr/>
        <a:lstStyle/>
        <a:p>
          <a:r>
            <a:rPr lang="en-US" dirty="0"/>
            <a:t>v6.0</a:t>
          </a:r>
        </a:p>
      </dgm:t>
    </dgm:pt>
    <dgm:pt modelId="{F463226C-213E-8449-A2CA-88A80625C175}" type="parTrans" cxnId="{9225739A-B7AD-6B42-BB6A-1C82C5F91C33}">
      <dgm:prSet/>
      <dgm:spPr/>
      <dgm:t>
        <a:bodyPr/>
        <a:lstStyle/>
        <a:p>
          <a:endParaRPr lang="en-US"/>
        </a:p>
      </dgm:t>
    </dgm:pt>
    <dgm:pt modelId="{A9F35A70-FEC2-D44D-A5FB-2330ED6EC75E}" type="sibTrans" cxnId="{9225739A-B7AD-6B42-BB6A-1C82C5F91C33}">
      <dgm:prSet/>
      <dgm:spPr/>
      <dgm:t>
        <a:bodyPr/>
        <a:lstStyle/>
        <a:p>
          <a:endParaRPr lang="en-US"/>
        </a:p>
      </dgm:t>
    </dgm:pt>
    <dgm:pt modelId="{F7F6DA5E-3BB5-E246-8480-180858048569}">
      <dgm:prSet phldrT="[Text]"/>
      <dgm:spPr/>
      <dgm:t>
        <a:bodyPr/>
        <a:lstStyle/>
        <a:p>
          <a:r>
            <a:rPr lang="en-US" dirty="0"/>
            <a:t>v7.0</a:t>
          </a:r>
        </a:p>
      </dgm:t>
    </dgm:pt>
    <dgm:pt modelId="{AC3D7218-D486-5744-8629-9D8833620A8A}" type="parTrans" cxnId="{5982C2D7-7718-3545-8535-75BD5E8AB0FF}">
      <dgm:prSet/>
      <dgm:spPr/>
      <dgm:t>
        <a:bodyPr/>
        <a:lstStyle/>
        <a:p>
          <a:endParaRPr lang="en-US"/>
        </a:p>
      </dgm:t>
    </dgm:pt>
    <dgm:pt modelId="{9DAEC813-FF21-C24B-8F43-5596B0AD5D96}" type="sibTrans" cxnId="{5982C2D7-7718-3545-8535-75BD5E8AB0FF}">
      <dgm:prSet/>
      <dgm:spPr/>
      <dgm:t>
        <a:bodyPr/>
        <a:lstStyle/>
        <a:p>
          <a:endParaRPr lang="en-US"/>
        </a:p>
      </dgm:t>
    </dgm:pt>
    <dgm:pt modelId="{EC38A5B0-3C01-B644-82E9-A454548C7EA2}">
      <dgm:prSet/>
      <dgm:spPr/>
      <dgm:t>
        <a:bodyPr/>
        <a:lstStyle/>
        <a:p>
          <a:r>
            <a:rPr lang="en-US" dirty="0"/>
            <a:t>v7.1</a:t>
          </a:r>
        </a:p>
      </dgm:t>
    </dgm:pt>
    <dgm:pt modelId="{CF6DB895-1EA4-EA47-8F7C-C97CEEE0EFCF}" type="parTrans" cxnId="{136E7DDD-6CF6-3A42-8475-E52693F31D9A}">
      <dgm:prSet/>
      <dgm:spPr/>
      <dgm:t>
        <a:bodyPr/>
        <a:lstStyle/>
        <a:p>
          <a:endParaRPr lang="en-US"/>
        </a:p>
      </dgm:t>
    </dgm:pt>
    <dgm:pt modelId="{7487ECBF-882E-B74F-A2A7-0FE1A5D04339}" type="sibTrans" cxnId="{136E7DDD-6CF6-3A42-8475-E52693F31D9A}">
      <dgm:prSet/>
      <dgm:spPr/>
      <dgm:t>
        <a:bodyPr/>
        <a:lstStyle/>
        <a:p>
          <a:endParaRPr lang="en-US"/>
        </a:p>
      </dgm:t>
    </dgm:pt>
    <dgm:pt modelId="{4814E657-6863-4148-87EA-47BE9904C90E}">
      <dgm:prSet/>
      <dgm:spPr/>
      <dgm:t>
        <a:bodyPr/>
        <a:lstStyle/>
        <a:p>
          <a:r>
            <a:rPr lang="en-US" dirty="0"/>
            <a:t>v8.0</a:t>
          </a:r>
        </a:p>
      </dgm:t>
    </dgm:pt>
    <dgm:pt modelId="{E68FE892-9A62-2444-9ABA-228A0C5CA25F}" type="parTrans" cxnId="{705EB047-6A0D-FA42-A051-DC9B761E12CA}">
      <dgm:prSet/>
      <dgm:spPr/>
      <dgm:t>
        <a:bodyPr/>
        <a:lstStyle/>
        <a:p>
          <a:endParaRPr lang="en-US"/>
        </a:p>
      </dgm:t>
    </dgm:pt>
    <dgm:pt modelId="{11BD3F1A-378C-2740-BF10-1E624DBB1C0A}" type="sibTrans" cxnId="{705EB047-6A0D-FA42-A051-DC9B761E12CA}">
      <dgm:prSet/>
      <dgm:spPr/>
      <dgm:t>
        <a:bodyPr/>
        <a:lstStyle/>
        <a:p>
          <a:endParaRPr lang="en-US"/>
        </a:p>
      </dgm:t>
    </dgm:pt>
    <dgm:pt modelId="{C805104C-9AB7-A942-AB22-D2A59069D003}">
      <dgm:prSet/>
      <dgm:spPr/>
      <dgm:t>
        <a:bodyPr/>
        <a:lstStyle/>
        <a:p>
          <a:r>
            <a:rPr lang="en-US" dirty="0"/>
            <a:t>v9.0</a:t>
          </a:r>
        </a:p>
      </dgm:t>
    </dgm:pt>
    <dgm:pt modelId="{522F5D7C-3740-784F-A8B7-39175D467699}" type="parTrans" cxnId="{6B44849C-6913-8E4D-9FE4-CA8C7F7396A0}">
      <dgm:prSet/>
      <dgm:spPr/>
      <dgm:t>
        <a:bodyPr/>
        <a:lstStyle/>
        <a:p>
          <a:endParaRPr lang="en-US"/>
        </a:p>
      </dgm:t>
    </dgm:pt>
    <dgm:pt modelId="{D4B3284D-D242-EF4C-95C8-0F3F92C17AEF}" type="sibTrans" cxnId="{6B44849C-6913-8E4D-9FE4-CA8C7F7396A0}">
      <dgm:prSet/>
      <dgm:spPr/>
      <dgm:t>
        <a:bodyPr/>
        <a:lstStyle/>
        <a:p>
          <a:endParaRPr lang="en-US"/>
        </a:p>
      </dgm:t>
    </dgm:pt>
    <dgm:pt modelId="{B7BD9FD7-C45C-F44A-966A-3C75536D393A}">
      <dgm:prSet/>
      <dgm:spPr/>
      <dgm:t>
        <a:bodyPr/>
        <a:lstStyle/>
        <a:p>
          <a:r>
            <a:rPr lang="en-US" dirty="0"/>
            <a:t>v10.0</a:t>
          </a:r>
        </a:p>
      </dgm:t>
    </dgm:pt>
    <dgm:pt modelId="{3EA4F437-2304-1C43-B273-F36C5092338E}" type="parTrans" cxnId="{B109406E-663F-8C42-9025-CA9E6CB6DA5F}">
      <dgm:prSet/>
      <dgm:spPr/>
      <dgm:t>
        <a:bodyPr/>
        <a:lstStyle/>
        <a:p>
          <a:endParaRPr lang="en-US"/>
        </a:p>
      </dgm:t>
    </dgm:pt>
    <dgm:pt modelId="{13CF4A89-5075-884D-97D3-117462A2BA73}" type="sibTrans" cxnId="{B109406E-663F-8C42-9025-CA9E6CB6DA5F}">
      <dgm:prSet/>
      <dgm:spPr/>
      <dgm:t>
        <a:bodyPr/>
        <a:lstStyle/>
        <a:p>
          <a:endParaRPr lang="en-US"/>
        </a:p>
      </dgm:t>
    </dgm:pt>
    <dgm:pt modelId="{8F65E9ED-2E17-457D-B400-8FE2EBBC62DC}">
      <dgm:prSet/>
      <dgm:spPr/>
      <dgm:t>
        <a:bodyPr/>
        <a:lstStyle/>
        <a:p>
          <a:r>
            <a:rPr lang="en-US"/>
            <a:t>VS 2012</a:t>
          </a:r>
          <a:endParaRPr lang="en-US" dirty="0"/>
        </a:p>
      </dgm:t>
    </dgm:pt>
    <dgm:pt modelId="{DD4A70A5-6A90-4762-A80C-86BD1AE4B8DD}" type="parTrans" cxnId="{232A7E44-B3C0-4C7F-AD99-B191C1ECD9C1}">
      <dgm:prSet/>
      <dgm:spPr/>
      <dgm:t>
        <a:bodyPr/>
        <a:lstStyle/>
        <a:p>
          <a:endParaRPr lang="en-US"/>
        </a:p>
      </dgm:t>
    </dgm:pt>
    <dgm:pt modelId="{8DA28DBB-7E07-40AA-B206-6614B56C3446}" type="sibTrans" cxnId="{232A7E44-B3C0-4C7F-AD99-B191C1ECD9C1}">
      <dgm:prSet/>
      <dgm:spPr/>
      <dgm:t>
        <a:bodyPr/>
        <a:lstStyle/>
        <a:p>
          <a:endParaRPr lang="en-US"/>
        </a:p>
      </dgm:t>
    </dgm:pt>
    <dgm:pt modelId="{7ECF365C-0607-4072-AC44-B55A055C04A7}">
      <dgm:prSet/>
      <dgm:spPr/>
      <dgm:t>
        <a:bodyPr/>
        <a:lstStyle/>
        <a:p>
          <a:r>
            <a:rPr lang="en-US" dirty="0"/>
            <a:t>v11.0</a:t>
          </a:r>
        </a:p>
      </dgm:t>
    </dgm:pt>
    <dgm:pt modelId="{1AD24472-AFE0-42D6-8468-34BB90598E6C}" type="parTrans" cxnId="{59012E54-1C05-455D-8AB2-9F4093A58820}">
      <dgm:prSet/>
      <dgm:spPr/>
      <dgm:t>
        <a:bodyPr/>
        <a:lstStyle/>
        <a:p>
          <a:endParaRPr lang="en-US"/>
        </a:p>
      </dgm:t>
    </dgm:pt>
    <dgm:pt modelId="{9261FC09-03E6-4145-BC44-6AEF7C05000F}" type="sibTrans" cxnId="{59012E54-1C05-455D-8AB2-9F4093A58820}">
      <dgm:prSet/>
      <dgm:spPr/>
      <dgm:t>
        <a:bodyPr/>
        <a:lstStyle/>
        <a:p>
          <a:endParaRPr lang="en-US"/>
        </a:p>
      </dgm:t>
    </dgm:pt>
    <dgm:pt modelId="{054D1E16-40D5-4C19-84A4-64AB8DFAC025}">
      <dgm:prSet/>
      <dgm:spPr/>
      <dgm:t>
        <a:bodyPr/>
        <a:lstStyle/>
        <a:p>
          <a:r>
            <a:rPr lang="en-US" dirty="0"/>
            <a:t>12-sep-12</a:t>
          </a:r>
        </a:p>
      </dgm:t>
    </dgm:pt>
    <dgm:pt modelId="{4A5BE561-347D-4C9A-A624-9A0A09493E40}" type="parTrans" cxnId="{38BE8703-DB19-4C57-AA9A-4EAA2A61C2C1}">
      <dgm:prSet/>
      <dgm:spPr/>
      <dgm:t>
        <a:bodyPr/>
        <a:lstStyle/>
        <a:p>
          <a:endParaRPr lang="en-US"/>
        </a:p>
      </dgm:t>
    </dgm:pt>
    <dgm:pt modelId="{D3F93B22-1027-45BB-93B9-621F03B09943}" type="sibTrans" cxnId="{38BE8703-DB19-4C57-AA9A-4EAA2A61C2C1}">
      <dgm:prSet/>
      <dgm:spPr/>
      <dgm:t>
        <a:bodyPr/>
        <a:lstStyle/>
        <a:p>
          <a:endParaRPr lang="en-US"/>
        </a:p>
      </dgm:t>
    </dgm:pt>
    <dgm:pt modelId="{B8975627-D390-B848-8C1D-85712F3639CF}" type="pres">
      <dgm:prSet presAssocID="{93A41013-635D-314F-8179-27A315EDE28B}" presName="Name0" presStyleCnt="0">
        <dgm:presLayoutVars>
          <dgm:dir/>
          <dgm:resizeHandles val="exact"/>
        </dgm:presLayoutVars>
      </dgm:prSet>
      <dgm:spPr/>
    </dgm:pt>
    <dgm:pt modelId="{00EFAC0A-18BE-504D-BAA4-4B5D634A0BE2}" type="pres">
      <dgm:prSet presAssocID="{93A41013-635D-314F-8179-27A315EDE28B}" presName="arrow" presStyleLbl="bgShp" presStyleIdx="0" presStyleCnt="1" custLinFactNeighborY="-5516"/>
      <dgm:spPr/>
    </dgm:pt>
    <dgm:pt modelId="{86260C8F-EE6D-1F48-9561-05072BC35547}" type="pres">
      <dgm:prSet presAssocID="{93A41013-635D-314F-8179-27A315EDE28B}" presName="points" presStyleCnt="0"/>
      <dgm:spPr/>
    </dgm:pt>
    <dgm:pt modelId="{8C38925E-0ABA-AD48-8BD0-EA8C9837D85E}" type="pres">
      <dgm:prSet presAssocID="{2E52D4FE-CE38-0C4E-840C-78D79A272A54}" presName="compositeA" presStyleCnt="0"/>
      <dgm:spPr/>
    </dgm:pt>
    <dgm:pt modelId="{11A3E0EE-208A-B741-8F36-BC5B2F894486}" type="pres">
      <dgm:prSet presAssocID="{2E52D4FE-CE38-0C4E-840C-78D79A272A54}" presName="textA" presStyleLbl="revTx" presStyleIdx="0" presStyleCnt="8">
        <dgm:presLayoutVars>
          <dgm:bulletEnabled val="1"/>
        </dgm:presLayoutVars>
      </dgm:prSet>
      <dgm:spPr/>
    </dgm:pt>
    <dgm:pt modelId="{3E2925A6-4C39-104F-A390-4C70EEB9EC4D}" type="pres">
      <dgm:prSet presAssocID="{2E52D4FE-CE38-0C4E-840C-78D79A272A54}" presName="circleA" presStyleLbl="node1" presStyleIdx="0" presStyleCnt="8"/>
      <dgm:spPr/>
    </dgm:pt>
    <dgm:pt modelId="{C02090D0-18E9-4049-B17B-D39C3684C8F3}" type="pres">
      <dgm:prSet presAssocID="{2E52D4FE-CE38-0C4E-840C-78D79A272A54}" presName="spaceA" presStyleCnt="0"/>
      <dgm:spPr/>
    </dgm:pt>
    <dgm:pt modelId="{0445E796-7D8E-5B4A-B82E-04591E746DFC}" type="pres">
      <dgm:prSet presAssocID="{92064DA4-1383-FF43-BBB0-5CF6A61DF0F0}" presName="space" presStyleCnt="0"/>
      <dgm:spPr/>
    </dgm:pt>
    <dgm:pt modelId="{D28944E0-4B84-034E-B20A-9521D09528DB}" type="pres">
      <dgm:prSet presAssocID="{35910B2D-214B-894C-B985-6625307F9497}" presName="compositeB" presStyleCnt="0"/>
      <dgm:spPr/>
    </dgm:pt>
    <dgm:pt modelId="{FE836919-85F3-0147-AB70-6E8529285A69}" type="pres">
      <dgm:prSet presAssocID="{35910B2D-214B-894C-B985-6625307F9497}" presName="textB" presStyleLbl="revTx" presStyleIdx="1" presStyleCnt="8">
        <dgm:presLayoutVars>
          <dgm:bulletEnabled val="1"/>
        </dgm:presLayoutVars>
      </dgm:prSet>
      <dgm:spPr/>
    </dgm:pt>
    <dgm:pt modelId="{40CDB5E7-EF43-D946-99BB-85DC2FFE8A40}" type="pres">
      <dgm:prSet presAssocID="{35910B2D-214B-894C-B985-6625307F9497}" presName="circleB" presStyleLbl="node1" presStyleIdx="1" presStyleCnt="8"/>
      <dgm:spPr/>
    </dgm:pt>
    <dgm:pt modelId="{9D95FC2C-8631-404C-8F3A-A1FA5B2341FD}" type="pres">
      <dgm:prSet presAssocID="{35910B2D-214B-894C-B985-6625307F9497}" presName="spaceB" presStyleCnt="0"/>
      <dgm:spPr/>
    </dgm:pt>
    <dgm:pt modelId="{8056D937-BD1C-A048-A6B2-C0AC1056B418}" type="pres">
      <dgm:prSet presAssocID="{6429AF6D-EF60-7447-B9F4-D74875A365A8}" presName="space" presStyleCnt="0"/>
      <dgm:spPr/>
    </dgm:pt>
    <dgm:pt modelId="{2DB9E473-B88A-C44E-BCBD-16D1471E13D4}" type="pres">
      <dgm:prSet presAssocID="{711CBC11-2A24-BC46-9E50-14B876AF83EA}" presName="compositeA" presStyleCnt="0"/>
      <dgm:spPr/>
    </dgm:pt>
    <dgm:pt modelId="{09A29A8B-C61B-8347-85D3-5AFD8890E333}" type="pres">
      <dgm:prSet presAssocID="{711CBC11-2A24-BC46-9E50-14B876AF83EA}" presName="textA" presStyleLbl="revTx" presStyleIdx="2" presStyleCnt="8" custScaleX="128134">
        <dgm:presLayoutVars>
          <dgm:bulletEnabled val="1"/>
        </dgm:presLayoutVars>
      </dgm:prSet>
      <dgm:spPr/>
    </dgm:pt>
    <dgm:pt modelId="{390DADB0-D1E3-8141-AE24-FF758FA5625A}" type="pres">
      <dgm:prSet presAssocID="{711CBC11-2A24-BC46-9E50-14B876AF83EA}" presName="circleA" presStyleLbl="node1" presStyleIdx="2" presStyleCnt="8"/>
      <dgm:spPr/>
    </dgm:pt>
    <dgm:pt modelId="{5A8FFD86-2E4A-D540-908B-762C2698E512}" type="pres">
      <dgm:prSet presAssocID="{711CBC11-2A24-BC46-9E50-14B876AF83EA}" presName="spaceA" presStyleCnt="0"/>
      <dgm:spPr/>
    </dgm:pt>
    <dgm:pt modelId="{E3924C75-1603-1844-96B5-B32C01795DD8}" type="pres">
      <dgm:prSet presAssocID="{FBD61D53-94FF-2B4F-9B1A-688D9D665D0E}" presName="space" presStyleCnt="0"/>
      <dgm:spPr/>
    </dgm:pt>
    <dgm:pt modelId="{7CBF811C-F4CA-FE42-B231-6BF7E8D44B3C}" type="pres">
      <dgm:prSet presAssocID="{6DAAEC4B-BEDC-0843-A59F-6EF197F11A87}" presName="compositeB" presStyleCnt="0"/>
      <dgm:spPr/>
    </dgm:pt>
    <dgm:pt modelId="{537B4C82-0084-8D48-ADFF-2D5AD1A66AAA}" type="pres">
      <dgm:prSet presAssocID="{6DAAEC4B-BEDC-0843-A59F-6EF197F11A87}" presName="textB" presStyleLbl="revTx" presStyleIdx="3" presStyleCnt="8" custScaleX="123952">
        <dgm:presLayoutVars>
          <dgm:bulletEnabled val="1"/>
        </dgm:presLayoutVars>
      </dgm:prSet>
      <dgm:spPr/>
    </dgm:pt>
    <dgm:pt modelId="{2511D585-340D-8D4E-9540-CC7439DC5C76}" type="pres">
      <dgm:prSet presAssocID="{6DAAEC4B-BEDC-0843-A59F-6EF197F11A87}" presName="circleB" presStyleLbl="node1" presStyleIdx="3" presStyleCnt="8"/>
      <dgm:spPr/>
    </dgm:pt>
    <dgm:pt modelId="{6F8A3101-8D77-A348-BB7E-D90F884DC6A3}" type="pres">
      <dgm:prSet presAssocID="{6DAAEC4B-BEDC-0843-A59F-6EF197F11A87}" presName="spaceB" presStyleCnt="0"/>
      <dgm:spPr/>
    </dgm:pt>
    <dgm:pt modelId="{8A4526AF-F44A-5B4D-B444-340EC2872BD0}" type="pres">
      <dgm:prSet presAssocID="{C954E211-96FA-7543-99EB-30B9C7071ABE}" presName="space" presStyleCnt="0"/>
      <dgm:spPr/>
    </dgm:pt>
    <dgm:pt modelId="{02459C22-79E4-3947-8D61-7C857B3BFA88}" type="pres">
      <dgm:prSet presAssocID="{B666E532-4C73-0D48-844D-815DA258877E}" presName="compositeA" presStyleCnt="0"/>
      <dgm:spPr/>
    </dgm:pt>
    <dgm:pt modelId="{7705E42F-A628-5642-839E-5D6050BC29FA}" type="pres">
      <dgm:prSet presAssocID="{B666E532-4C73-0D48-844D-815DA258877E}" presName="textA" presStyleLbl="revTx" presStyleIdx="4" presStyleCnt="8">
        <dgm:presLayoutVars>
          <dgm:bulletEnabled val="1"/>
        </dgm:presLayoutVars>
      </dgm:prSet>
      <dgm:spPr/>
    </dgm:pt>
    <dgm:pt modelId="{D3575626-2712-6F4E-B029-2AD5C3824332}" type="pres">
      <dgm:prSet presAssocID="{B666E532-4C73-0D48-844D-815DA258877E}" presName="circleA" presStyleLbl="node1" presStyleIdx="4" presStyleCnt="8"/>
      <dgm:spPr/>
    </dgm:pt>
    <dgm:pt modelId="{CF4FF410-D1DA-C44E-93B8-DD120738F311}" type="pres">
      <dgm:prSet presAssocID="{B666E532-4C73-0D48-844D-815DA258877E}" presName="spaceA" presStyleCnt="0"/>
      <dgm:spPr/>
    </dgm:pt>
    <dgm:pt modelId="{F45A2BD7-F337-FC4D-837C-12BF29CD9011}" type="pres">
      <dgm:prSet presAssocID="{FDFAC948-6C39-6948-B96B-4E9AD83D8152}" presName="space" presStyleCnt="0"/>
      <dgm:spPr/>
    </dgm:pt>
    <dgm:pt modelId="{805C32BB-A370-8B46-B039-7260CA0431C1}" type="pres">
      <dgm:prSet presAssocID="{4429E4E5-BC22-3B4F-8944-CA9986A5F992}" presName="compositeB" presStyleCnt="0"/>
      <dgm:spPr/>
    </dgm:pt>
    <dgm:pt modelId="{2C5A122C-4F07-B24F-9AF2-AE2EE5204B9E}" type="pres">
      <dgm:prSet presAssocID="{4429E4E5-BC22-3B4F-8944-CA9986A5F992}" presName="textB" presStyleLbl="revTx" presStyleIdx="5" presStyleCnt="8">
        <dgm:presLayoutVars>
          <dgm:bulletEnabled val="1"/>
        </dgm:presLayoutVars>
      </dgm:prSet>
      <dgm:spPr/>
    </dgm:pt>
    <dgm:pt modelId="{38A69541-52CF-EE4D-910C-345A720F2F77}" type="pres">
      <dgm:prSet presAssocID="{4429E4E5-BC22-3B4F-8944-CA9986A5F992}" presName="circleB" presStyleLbl="node1" presStyleIdx="5" presStyleCnt="8"/>
      <dgm:spPr/>
    </dgm:pt>
    <dgm:pt modelId="{F67DDE55-614E-A040-8007-3B277BBDD340}" type="pres">
      <dgm:prSet presAssocID="{4429E4E5-BC22-3B4F-8944-CA9986A5F992}" presName="spaceB" presStyleCnt="0"/>
      <dgm:spPr/>
    </dgm:pt>
    <dgm:pt modelId="{672CA5BD-A034-604C-BEBD-C159EF09DCB4}" type="pres">
      <dgm:prSet presAssocID="{8D0D3F99-0355-304B-BC93-C17F92414AC8}" presName="space" presStyleCnt="0"/>
      <dgm:spPr/>
    </dgm:pt>
    <dgm:pt modelId="{EF0E9089-F52B-AB41-BB6B-4705E76D9E2B}" type="pres">
      <dgm:prSet presAssocID="{57DFB3A9-B03B-0342-B001-8B6841ED4998}" presName="compositeA" presStyleCnt="0"/>
      <dgm:spPr/>
    </dgm:pt>
    <dgm:pt modelId="{B0ECE8CA-C245-9943-BC5C-5395F42F730D}" type="pres">
      <dgm:prSet presAssocID="{57DFB3A9-B03B-0342-B001-8B6841ED4998}" presName="textA" presStyleLbl="revTx" presStyleIdx="6" presStyleCnt="8">
        <dgm:presLayoutVars>
          <dgm:bulletEnabled val="1"/>
        </dgm:presLayoutVars>
      </dgm:prSet>
      <dgm:spPr/>
    </dgm:pt>
    <dgm:pt modelId="{8283C00D-BF9D-AD43-BC72-83524C2813F6}" type="pres">
      <dgm:prSet presAssocID="{57DFB3A9-B03B-0342-B001-8B6841ED4998}" presName="circleA" presStyleLbl="node1" presStyleIdx="6" presStyleCnt="8"/>
      <dgm:spPr/>
    </dgm:pt>
    <dgm:pt modelId="{BD185B15-AF1A-5142-8BAF-486C5EF55BA2}" type="pres">
      <dgm:prSet presAssocID="{57DFB3A9-B03B-0342-B001-8B6841ED4998}" presName="spaceA" presStyleCnt="0"/>
      <dgm:spPr/>
    </dgm:pt>
    <dgm:pt modelId="{1B79A306-3989-4014-80DC-0D34BF196609}" type="pres">
      <dgm:prSet presAssocID="{09F2ED13-9CEC-4149-B047-36D9746007DA}" presName="space" presStyleCnt="0"/>
      <dgm:spPr/>
    </dgm:pt>
    <dgm:pt modelId="{2BBF0B4C-C870-4164-956F-852F4482765F}" type="pres">
      <dgm:prSet presAssocID="{8F65E9ED-2E17-457D-B400-8FE2EBBC62DC}" presName="compositeB" presStyleCnt="0"/>
      <dgm:spPr/>
    </dgm:pt>
    <dgm:pt modelId="{E86C4E21-E41F-4C92-9D13-D94C4D10475A}" type="pres">
      <dgm:prSet presAssocID="{8F65E9ED-2E17-457D-B400-8FE2EBBC62DC}" presName="textB" presStyleLbl="revTx" presStyleIdx="7" presStyleCnt="8">
        <dgm:presLayoutVars>
          <dgm:bulletEnabled val="1"/>
        </dgm:presLayoutVars>
      </dgm:prSet>
      <dgm:spPr/>
    </dgm:pt>
    <dgm:pt modelId="{60E749D6-C9B8-4A56-B2D0-71228E69B37B}" type="pres">
      <dgm:prSet presAssocID="{8F65E9ED-2E17-457D-B400-8FE2EBBC62DC}" presName="circleB" presStyleLbl="node1" presStyleIdx="7" presStyleCnt="8"/>
      <dgm:spPr/>
    </dgm:pt>
    <dgm:pt modelId="{3B7C5E56-5BB8-44AF-8511-0046EA8EF9D2}" type="pres">
      <dgm:prSet presAssocID="{8F65E9ED-2E17-457D-B400-8FE2EBBC62DC}" presName="spaceB" presStyleCnt="0"/>
      <dgm:spPr/>
    </dgm:pt>
  </dgm:ptLst>
  <dgm:cxnLst>
    <dgm:cxn modelId="{38BE8703-DB19-4C57-AA9A-4EAA2A61C2C1}" srcId="{8F65E9ED-2E17-457D-B400-8FE2EBBC62DC}" destId="{054D1E16-40D5-4C19-84A4-64AB8DFAC025}" srcOrd="1" destOrd="0" parTransId="{4A5BE561-347D-4C9A-A624-9A0A09493E40}" sibTransId="{D3F93B22-1027-45BB-93B9-621F03B09943}"/>
    <dgm:cxn modelId="{939E5F09-8605-C44C-A284-7409AC87A139}" type="presOf" srcId="{B7BD9FD7-C45C-F44A-966A-3C75536D393A}" destId="{B0ECE8CA-C245-9943-BC5C-5395F42F730D}" srcOrd="0" destOrd="1" presId="urn:microsoft.com/office/officeart/2005/8/layout/hProcess11"/>
    <dgm:cxn modelId="{9B2DF611-2CC8-D64B-9F62-DF86BE193F3E}" type="presOf" srcId="{4429E4E5-BC22-3B4F-8944-CA9986A5F992}" destId="{2C5A122C-4F07-B24F-9AF2-AE2EE5204B9E}" srcOrd="0" destOrd="0" presId="urn:microsoft.com/office/officeart/2005/8/layout/hProcess11"/>
    <dgm:cxn modelId="{94B5121A-2032-424F-A73D-87A1CB762B6C}" type="presOf" srcId="{EC38A5B0-3C01-B644-82E9-A454548C7EA2}" destId="{537B4C82-0084-8D48-ADFF-2D5AD1A66AAA}" srcOrd="0" destOrd="1" presId="urn:microsoft.com/office/officeart/2005/8/layout/hProcess11"/>
    <dgm:cxn modelId="{C0876820-6B9B-A546-9320-2D566578F93C}" srcId="{2E52D4FE-CE38-0C4E-840C-78D79A272A54}" destId="{6FCE53E0-18B9-B64B-8046-A7E036C5E54E}" srcOrd="1" destOrd="0" parTransId="{3A30E31B-77CD-644B-A5A9-AB6970FB9580}" sibTransId="{E6131E41-A19F-5943-8952-CC180C1ADCD4}"/>
    <dgm:cxn modelId="{2C16B829-2573-3D4B-8DA0-E8354ADB24E2}" srcId="{6DAAEC4B-BEDC-0843-A59F-6EF197F11A87}" destId="{A4FBF421-D7E3-FD47-911B-71A13E2997D9}" srcOrd="1" destOrd="0" parTransId="{3BDDE42D-D230-F348-82A3-840B50FB3F20}" sibTransId="{CA8BF04F-F128-EB41-A711-675A1683E6E8}"/>
    <dgm:cxn modelId="{F02D5F30-07B2-9546-80D5-9718BB852517}" type="presOf" srcId="{3AB05E8A-5FD6-2B42-9253-F2C57B524573}" destId="{2C5A122C-4F07-B24F-9AF2-AE2EE5204B9E}" srcOrd="0" destOrd="2" presId="urn:microsoft.com/office/officeart/2005/8/layout/hProcess11"/>
    <dgm:cxn modelId="{A8602435-9752-DF4D-B948-A4FCCBCE97AD}" type="presOf" srcId="{52C094F9-61D8-974B-94BC-EEF6058074AA}" destId="{FE836919-85F3-0147-AB70-6E8529285A69}" srcOrd="0" destOrd="2" presId="urn:microsoft.com/office/officeart/2005/8/layout/hProcess11"/>
    <dgm:cxn modelId="{308E1936-B7FE-420E-8A55-3437F6D8F514}" type="presOf" srcId="{7ECF365C-0607-4072-AC44-B55A055C04A7}" destId="{E86C4E21-E41F-4C92-9D13-D94C4D10475A}" srcOrd="0" destOrd="1" presId="urn:microsoft.com/office/officeart/2005/8/layout/hProcess11"/>
    <dgm:cxn modelId="{6DE1BA5F-124C-344C-A503-337FCFEF7FB3}" type="presOf" srcId="{35910B2D-214B-894C-B985-6625307F9497}" destId="{FE836919-85F3-0147-AB70-6E8529285A69}" srcOrd="0" destOrd="0" presId="urn:microsoft.com/office/officeart/2005/8/layout/hProcess11"/>
    <dgm:cxn modelId="{22C58662-85D8-4C41-9064-AACF01E28FC5}" type="presOf" srcId="{8F65E9ED-2E17-457D-B400-8FE2EBBC62DC}" destId="{E86C4E21-E41F-4C92-9D13-D94C4D10475A}" srcOrd="0" destOrd="0" presId="urn:microsoft.com/office/officeart/2005/8/layout/hProcess11"/>
    <dgm:cxn modelId="{CA48BB62-D1F0-42E3-A40E-41E5A8EF327A}" type="presOf" srcId="{054D1E16-40D5-4C19-84A4-64AB8DFAC025}" destId="{E86C4E21-E41F-4C92-9D13-D94C4D10475A}" srcOrd="0" destOrd="2" presId="urn:microsoft.com/office/officeart/2005/8/layout/hProcess11"/>
    <dgm:cxn modelId="{232A7E44-B3C0-4C7F-AD99-B191C1ECD9C1}" srcId="{93A41013-635D-314F-8179-27A315EDE28B}" destId="{8F65E9ED-2E17-457D-B400-8FE2EBBC62DC}" srcOrd="7" destOrd="0" parTransId="{DD4A70A5-6A90-4762-A80C-86BD1AE4B8DD}" sibTransId="{8DA28DBB-7E07-40AA-B206-6614B56C3446}"/>
    <dgm:cxn modelId="{F1588267-5732-3948-B68D-64524B1422C1}" type="presOf" srcId="{A4FBF421-D7E3-FD47-911B-71A13E2997D9}" destId="{537B4C82-0084-8D48-ADFF-2D5AD1A66AAA}" srcOrd="0" destOrd="2" presId="urn:microsoft.com/office/officeart/2005/8/layout/hProcess11"/>
    <dgm:cxn modelId="{705EB047-6A0D-FA42-A051-DC9B761E12CA}" srcId="{B666E532-4C73-0D48-844D-815DA258877E}" destId="{4814E657-6863-4148-87EA-47BE9904C90E}" srcOrd="0" destOrd="0" parTransId="{E68FE892-9A62-2444-9ABA-228A0C5CA25F}" sibTransId="{11BD3F1A-378C-2740-BF10-1E624DBB1C0A}"/>
    <dgm:cxn modelId="{6ABB4848-20DD-F146-9FCB-8B5201EAB145}" srcId="{93A41013-635D-314F-8179-27A315EDE28B}" destId="{35910B2D-214B-894C-B985-6625307F9497}" srcOrd="1" destOrd="0" parTransId="{122C294D-8A8E-9849-9527-1729200BAFB3}" sibTransId="{6429AF6D-EF60-7447-B9F4-D74875A365A8}"/>
    <dgm:cxn modelId="{5CBDA169-EE71-D847-885A-5E35A2C24B50}" type="presOf" srcId="{B99DF7EB-D66C-8A4F-A69B-67DD2A76FD0C}" destId="{7705E42F-A628-5642-839E-5D6050BC29FA}" srcOrd="0" destOrd="2" presId="urn:microsoft.com/office/officeart/2005/8/layout/hProcess11"/>
    <dgm:cxn modelId="{44E7FC69-F359-6D49-8D00-6170D0BDF970}" srcId="{2E52D4FE-CE38-0C4E-840C-78D79A272A54}" destId="{0642899E-41A8-954F-81E9-6625B6F5C8E4}" srcOrd="0" destOrd="0" parTransId="{2AE43E65-E34A-1146-BA8C-1C2057E0A5A0}" sibTransId="{A258CED3-79AA-CE4D-9F11-D91590403E16}"/>
    <dgm:cxn modelId="{1796136D-FEFE-0145-A17E-9FA74BB008FA}" srcId="{35910B2D-214B-894C-B985-6625307F9497}" destId="{52C094F9-61D8-974B-94BC-EEF6058074AA}" srcOrd="1" destOrd="0" parTransId="{E1F7D04C-0546-384D-9A8A-EFE52246E869}" sibTransId="{2E6267B1-76BF-BF42-AE87-1BA3D8F740BE}"/>
    <dgm:cxn modelId="{B109406E-663F-8C42-9025-CA9E6CB6DA5F}" srcId="{57DFB3A9-B03B-0342-B001-8B6841ED4998}" destId="{B7BD9FD7-C45C-F44A-966A-3C75536D393A}" srcOrd="0" destOrd="0" parTransId="{3EA4F437-2304-1C43-B273-F36C5092338E}" sibTransId="{13CF4A89-5075-884D-97D3-117462A2BA73}"/>
    <dgm:cxn modelId="{552E676E-209E-A14C-9B40-AC009F4E6466}" type="presOf" srcId="{C805104C-9AB7-A942-AB22-D2A59069D003}" destId="{2C5A122C-4F07-B24F-9AF2-AE2EE5204B9E}" srcOrd="0" destOrd="1" presId="urn:microsoft.com/office/officeart/2005/8/layout/hProcess11"/>
    <dgm:cxn modelId="{24587A4E-CABE-6142-9396-D054DF6281EC}" srcId="{93A41013-635D-314F-8179-27A315EDE28B}" destId="{57DFB3A9-B03B-0342-B001-8B6841ED4998}" srcOrd="6" destOrd="0" parTransId="{B2D2060B-D8CC-BC49-B5EF-9C29F5268890}" sibTransId="{09F2ED13-9CEC-4149-B047-36D9746007DA}"/>
    <dgm:cxn modelId="{D6C9914E-0415-9C42-8FD1-A23E857AC160}" type="presOf" srcId="{57DFB3A9-B03B-0342-B001-8B6841ED4998}" destId="{B0ECE8CA-C245-9943-BC5C-5395F42F730D}" srcOrd="0" destOrd="0" presId="urn:microsoft.com/office/officeart/2005/8/layout/hProcess11"/>
    <dgm:cxn modelId="{16F66E6F-0AFE-9242-8691-EB5FD7BAE0A3}" srcId="{4429E4E5-BC22-3B4F-8944-CA9986A5F992}" destId="{3AB05E8A-5FD6-2B42-9253-F2C57B524573}" srcOrd="1" destOrd="0" parTransId="{BBF9AF71-9DE3-1545-977C-43CD2101F4B0}" sibTransId="{BD2C9578-2187-DC4C-B77C-7D90C915345D}"/>
    <dgm:cxn modelId="{63EE5772-01A8-F647-8153-72EE973CACB0}" type="presOf" srcId="{74CB6535-2917-4E4D-AFBF-D66132D010B6}" destId="{FE836919-85F3-0147-AB70-6E8529285A69}" srcOrd="0" destOrd="1" presId="urn:microsoft.com/office/officeart/2005/8/layout/hProcess11"/>
    <dgm:cxn modelId="{B278BF52-03EE-834D-99AF-C612DAEFBDB7}" srcId="{93A41013-635D-314F-8179-27A315EDE28B}" destId="{6DAAEC4B-BEDC-0843-A59F-6EF197F11A87}" srcOrd="3" destOrd="0" parTransId="{93799D61-C288-1D42-AC6F-1A4B0ABC7524}" sibTransId="{C954E211-96FA-7543-99EB-30B9C7071ABE}"/>
    <dgm:cxn modelId="{59012E54-1C05-455D-8AB2-9F4093A58820}" srcId="{8F65E9ED-2E17-457D-B400-8FE2EBBC62DC}" destId="{7ECF365C-0607-4072-AC44-B55A055C04A7}" srcOrd="0" destOrd="0" parTransId="{1AD24472-AFE0-42D6-8468-34BB90598E6C}" sibTransId="{9261FC09-03E6-4145-BC44-6AEF7C05000F}"/>
    <dgm:cxn modelId="{9A0A3980-83A4-794D-9355-6CD084BC1DF8}" srcId="{711CBC11-2A24-BC46-9E50-14B876AF83EA}" destId="{6907EF7D-CC77-D445-8005-7D7BF9FA49BF}" srcOrd="1" destOrd="0" parTransId="{EFAC95C8-C40E-0743-9088-CB448DBBF70A}" sibTransId="{642D6213-9862-D044-B06B-518763EF9F64}"/>
    <dgm:cxn modelId="{65444788-F9AE-924F-8C84-548844953EBA}" type="presOf" srcId="{6FCE53E0-18B9-B64B-8046-A7E036C5E54E}" destId="{11A3E0EE-208A-B741-8F36-BC5B2F894486}" srcOrd="0" destOrd="2" presId="urn:microsoft.com/office/officeart/2005/8/layout/hProcess11"/>
    <dgm:cxn modelId="{9225739A-B7AD-6B42-BB6A-1C82C5F91C33}" srcId="{35910B2D-214B-894C-B985-6625307F9497}" destId="{74CB6535-2917-4E4D-AFBF-D66132D010B6}" srcOrd="0" destOrd="0" parTransId="{F463226C-213E-8449-A2CA-88A80625C175}" sibTransId="{A9F35A70-FEC2-D44D-A5FB-2330ED6EC75E}"/>
    <dgm:cxn modelId="{6B44849C-6913-8E4D-9FE4-CA8C7F7396A0}" srcId="{4429E4E5-BC22-3B4F-8944-CA9986A5F992}" destId="{C805104C-9AB7-A942-AB22-D2A59069D003}" srcOrd="0" destOrd="0" parTransId="{522F5D7C-3740-784F-A8B7-39175D467699}" sibTransId="{D4B3284D-D242-EF4C-95C8-0F3F92C17AEF}"/>
    <dgm:cxn modelId="{1751BCA0-DF3D-2C41-9634-30B9E4887021}" srcId="{93A41013-635D-314F-8179-27A315EDE28B}" destId="{2E52D4FE-CE38-0C4E-840C-78D79A272A54}" srcOrd="0" destOrd="0" parTransId="{18789840-2A9C-C645-973F-305738A91634}" sibTransId="{92064DA4-1383-FF43-BBB0-5CF6A61DF0F0}"/>
    <dgm:cxn modelId="{F8DC7EA2-CB7A-DA42-8D29-D4A1C135F3A6}" type="presOf" srcId="{2E52D4FE-CE38-0C4E-840C-78D79A272A54}" destId="{11A3E0EE-208A-B741-8F36-BC5B2F894486}" srcOrd="0" destOrd="0" presId="urn:microsoft.com/office/officeart/2005/8/layout/hProcess11"/>
    <dgm:cxn modelId="{73927CA6-94C6-5046-B716-34EA04E36B00}" type="presOf" srcId="{93A41013-635D-314F-8179-27A315EDE28B}" destId="{B8975627-D390-B848-8C1D-85712F3639CF}" srcOrd="0" destOrd="0" presId="urn:microsoft.com/office/officeart/2005/8/layout/hProcess11"/>
    <dgm:cxn modelId="{C68361B1-CF7A-2A44-B9FB-B5113F910772}" srcId="{57DFB3A9-B03B-0342-B001-8B6841ED4998}" destId="{8E3DB3A1-5C57-0F40-BF13-AA7239404BF9}" srcOrd="1" destOrd="0" parTransId="{0AE1AE4C-CA9B-824A-B2A6-0C35483CC4EE}" sibTransId="{A186F064-E9C6-7543-AD12-84B9D3D2C2E7}"/>
    <dgm:cxn modelId="{28AC33B4-9BD7-7444-A69B-4863C247EB1C}" type="presOf" srcId="{0642899E-41A8-954F-81E9-6625B6F5C8E4}" destId="{11A3E0EE-208A-B741-8F36-BC5B2F894486}" srcOrd="0" destOrd="1" presId="urn:microsoft.com/office/officeart/2005/8/layout/hProcess11"/>
    <dgm:cxn modelId="{E73B06B5-15AA-BC49-B374-4D9D869350D5}" type="presOf" srcId="{F7F6DA5E-3BB5-E246-8480-180858048569}" destId="{09A29A8B-C61B-8347-85D3-5AFD8890E333}" srcOrd="0" destOrd="1" presId="urn:microsoft.com/office/officeart/2005/8/layout/hProcess11"/>
    <dgm:cxn modelId="{0A5BCCBB-27A6-2A45-BBC6-3237207C6413}" srcId="{93A41013-635D-314F-8179-27A315EDE28B}" destId="{4429E4E5-BC22-3B4F-8944-CA9986A5F992}" srcOrd="5" destOrd="0" parTransId="{666D5F81-5DAA-E943-8C5A-007D15669196}" sibTransId="{8D0D3F99-0355-304B-BC93-C17F92414AC8}"/>
    <dgm:cxn modelId="{9AC5BFC7-45C1-2C46-966B-3B180FFEB780}" type="presOf" srcId="{711CBC11-2A24-BC46-9E50-14B876AF83EA}" destId="{09A29A8B-C61B-8347-85D3-5AFD8890E333}" srcOrd="0" destOrd="0" presId="urn:microsoft.com/office/officeart/2005/8/layout/hProcess11"/>
    <dgm:cxn modelId="{25B38ACD-75FE-7640-8C6E-F094B9DD012C}" type="presOf" srcId="{6907EF7D-CC77-D445-8005-7D7BF9FA49BF}" destId="{09A29A8B-C61B-8347-85D3-5AFD8890E333}" srcOrd="0" destOrd="2" presId="urn:microsoft.com/office/officeart/2005/8/layout/hProcess11"/>
    <dgm:cxn modelId="{EFA907D6-EFF4-BD4F-A74D-0E942E142CBB}" type="presOf" srcId="{8E3DB3A1-5C57-0F40-BF13-AA7239404BF9}" destId="{B0ECE8CA-C245-9943-BC5C-5395F42F730D}" srcOrd="0" destOrd="2" presId="urn:microsoft.com/office/officeart/2005/8/layout/hProcess11"/>
    <dgm:cxn modelId="{5982C2D7-7718-3545-8535-75BD5E8AB0FF}" srcId="{711CBC11-2A24-BC46-9E50-14B876AF83EA}" destId="{F7F6DA5E-3BB5-E246-8480-180858048569}" srcOrd="0" destOrd="0" parTransId="{AC3D7218-D486-5744-8629-9D8833620A8A}" sibTransId="{9DAEC813-FF21-C24B-8F43-5596B0AD5D96}"/>
    <dgm:cxn modelId="{459A99D9-2E5F-BE43-ADDC-EB98E7C8AE13}" type="presOf" srcId="{B666E532-4C73-0D48-844D-815DA258877E}" destId="{7705E42F-A628-5642-839E-5D6050BC29FA}" srcOrd="0" destOrd="0" presId="urn:microsoft.com/office/officeart/2005/8/layout/hProcess11"/>
    <dgm:cxn modelId="{136E7DDD-6CF6-3A42-8475-E52693F31D9A}" srcId="{6DAAEC4B-BEDC-0843-A59F-6EF197F11A87}" destId="{EC38A5B0-3C01-B644-82E9-A454548C7EA2}" srcOrd="0" destOrd="0" parTransId="{CF6DB895-1EA4-EA47-8F7C-C97CEEE0EFCF}" sibTransId="{7487ECBF-882E-B74F-A2A7-0FE1A5D04339}"/>
    <dgm:cxn modelId="{15BF77E2-FF59-F644-9460-AA52A1665AB4}" type="presOf" srcId="{4814E657-6863-4148-87EA-47BE9904C90E}" destId="{7705E42F-A628-5642-839E-5D6050BC29FA}" srcOrd="0" destOrd="1" presId="urn:microsoft.com/office/officeart/2005/8/layout/hProcess11"/>
    <dgm:cxn modelId="{A74BD3E5-5049-054D-AC1C-BED750291530}" srcId="{B666E532-4C73-0D48-844D-815DA258877E}" destId="{B99DF7EB-D66C-8A4F-A69B-67DD2A76FD0C}" srcOrd="1" destOrd="0" parTransId="{0C7BA7C8-89C6-DC47-86B6-8D58CDAB5084}" sibTransId="{B318957F-7BD9-7448-A9C7-14B6520B1F2B}"/>
    <dgm:cxn modelId="{0C788BEB-D675-DA46-9BBB-442E250D0A69}" srcId="{93A41013-635D-314F-8179-27A315EDE28B}" destId="{711CBC11-2A24-BC46-9E50-14B876AF83EA}" srcOrd="2" destOrd="0" parTransId="{0F1E20B1-12FF-B244-94A0-899ACB93AE9F}" sibTransId="{FBD61D53-94FF-2B4F-9B1A-688D9D665D0E}"/>
    <dgm:cxn modelId="{523D67EE-B617-3C41-B60A-91A26DDD7C21}" srcId="{93A41013-635D-314F-8179-27A315EDE28B}" destId="{B666E532-4C73-0D48-844D-815DA258877E}" srcOrd="4" destOrd="0" parTransId="{BB0E393D-CC42-0B4D-A3B9-CDB08C44ED37}" sibTransId="{FDFAC948-6C39-6948-B96B-4E9AD83D8152}"/>
    <dgm:cxn modelId="{432098F8-1622-054B-85A7-5A589E2F839C}" type="presOf" srcId="{6DAAEC4B-BEDC-0843-A59F-6EF197F11A87}" destId="{537B4C82-0084-8D48-ADFF-2D5AD1A66AAA}" srcOrd="0" destOrd="0" presId="urn:microsoft.com/office/officeart/2005/8/layout/hProcess11"/>
    <dgm:cxn modelId="{D40BA78C-9276-B144-8575-890E4854362E}" type="presParOf" srcId="{B8975627-D390-B848-8C1D-85712F3639CF}" destId="{00EFAC0A-18BE-504D-BAA4-4B5D634A0BE2}" srcOrd="0" destOrd="0" presId="urn:microsoft.com/office/officeart/2005/8/layout/hProcess11"/>
    <dgm:cxn modelId="{B8E0201A-0BFF-CC4D-8EAB-8E9CCAD2842E}" type="presParOf" srcId="{B8975627-D390-B848-8C1D-85712F3639CF}" destId="{86260C8F-EE6D-1F48-9561-05072BC35547}" srcOrd="1" destOrd="0" presId="urn:microsoft.com/office/officeart/2005/8/layout/hProcess11"/>
    <dgm:cxn modelId="{161CC93D-AE28-7E4A-B2DA-006079D48B5C}" type="presParOf" srcId="{86260C8F-EE6D-1F48-9561-05072BC35547}" destId="{8C38925E-0ABA-AD48-8BD0-EA8C9837D85E}" srcOrd="0" destOrd="0" presId="urn:microsoft.com/office/officeart/2005/8/layout/hProcess11"/>
    <dgm:cxn modelId="{AE83B6E5-47FD-C449-9A0E-B21F4CCE3E0B}" type="presParOf" srcId="{8C38925E-0ABA-AD48-8BD0-EA8C9837D85E}" destId="{11A3E0EE-208A-B741-8F36-BC5B2F894486}" srcOrd="0" destOrd="0" presId="urn:microsoft.com/office/officeart/2005/8/layout/hProcess11"/>
    <dgm:cxn modelId="{B85DF703-4FAE-6040-829B-F6FCEFD80DED}" type="presParOf" srcId="{8C38925E-0ABA-AD48-8BD0-EA8C9837D85E}" destId="{3E2925A6-4C39-104F-A390-4C70EEB9EC4D}" srcOrd="1" destOrd="0" presId="urn:microsoft.com/office/officeart/2005/8/layout/hProcess11"/>
    <dgm:cxn modelId="{3EB697AD-6845-2547-ACBB-D43F7B231FDB}" type="presParOf" srcId="{8C38925E-0ABA-AD48-8BD0-EA8C9837D85E}" destId="{C02090D0-18E9-4049-B17B-D39C3684C8F3}" srcOrd="2" destOrd="0" presId="urn:microsoft.com/office/officeart/2005/8/layout/hProcess11"/>
    <dgm:cxn modelId="{24CB2FF2-3906-9C48-8C16-8F955257C8FE}" type="presParOf" srcId="{86260C8F-EE6D-1F48-9561-05072BC35547}" destId="{0445E796-7D8E-5B4A-B82E-04591E746DFC}" srcOrd="1" destOrd="0" presId="urn:microsoft.com/office/officeart/2005/8/layout/hProcess11"/>
    <dgm:cxn modelId="{598CE5C8-9128-0649-B953-012F26FD882D}" type="presParOf" srcId="{86260C8F-EE6D-1F48-9561-05072BC35547}" destId="{D28944E0-4B84-034E-B20A-9521D09528DB}" srcOrd="2" destOrd="0" presId="urn:microsoft.com/office/officeart/2005/8/layout/hProcess11"/>
    <dgm:cxn modelId="{B8B2F7D5-9465-8847-B6CB-A8EA6FE6941C}" type="presParOf" srcId="{D28944E0-4B84-034E-B20A-9521D09528DB}" destId="{FE836919-85F3-0147-AB70-6E8529285A69}" srcOrd="0" destOrd="0" presId="urn:microsoft.com/office/officeart/2005/8/layout/hProcess11"/>
    <dgm:cxn modelId="{52D5FC52-7D59-3F42-94F8-558BDE7B5F63}" type="presParOf" srcId="{D28944E0-4B84-034E-B20A-9521D09528DB}" destId="{40CDB5E7-EF43-D946-99BB-85DC2FFE8A40}" srcOrd="1" destOrd="0" presId="urn:microsoft.com/office/officeart/2005/8/layout/hProcess11"/>
    <dgm:cxn modelId="{D2ED7953-44E7-F54D-8E63-168C39710F30}" type="presParOf" srcId="{D28944E0-4B84-034E-B20A-9521D09528DB}" destId="{9D95FC2C-8631-404C-8F3A-A1FA5B2341FD}" srcOrd="2" destOrd="0" presId="urn:microsoft.com/office/officeart/2005/8/layout/hProcess11"/>
    <dgm:cxn modelId="{95C4EB33-6985-5540-B4A6-8430F32F1B8E}" type="presParOf" srcId="{86260C8F-EE6D-1F48-9561-05072BC35547}" destId="{8056D937-BD1C-A048-A6B2-C0AC1056B418}" srcOrd="3" destOrd="0" presId="urn:microsoft.com/office/officeart/2005/8/layout/hProcess11"/>
    <dgm:cxn modelId="{83386F3E-D1A1-DE43-B1E0-AA08F5DCC795}" type="presParOf" srcId="{86260C8F-EE6D-1F48-9561-05072BC35547}" destId="{2DB9E473-B88A-C44E-BCBD-16D1471E13D4}" srcOrd="4" destOrd="0" presId="urn:microsoft.com/office/officeart/2005/8/layout/hProcess11"/>
    <dgm:cxn modelId="{AFDF3DBA-C5B7-FC42-B60B-35618D2EB184}" type="presParOf" srcId="{2DB9E473-B88A-C44E-BCBD-16D1471E13D4}" destId="{09A29A8B-C61B-8347-85D3-5AFD8890E333}" srcOrd="0" destOrd="0" presId="urn:microsoft.com/office/officeart/2005/8/layout/hProcess11"/>
    <dgm:cxn modelId="{6275131C-F0B7-C149-BF4E-263FD85B2C6A}" type="presParOf" srcId="{2DB9E473-B88A-C44E-BCBD-16D1471E13D4}" destId="{390DADB0-D1E3-8141-AE24-FF758FA5625A}" srcOrd="1" destOrd="0" presId="urn:microsoft.com/office/officeart/2005/8/layout/hProcess11"/>
    <dgm:cxn modelId="{8160F2D7-E76C-9343-80D4-AE951021967F}" type="presParOf" srcId="{2DB9E473-B88A-C44E-BCBD-16D1471E13D4}" destId="{5A8FFD86-2E4A-D540-908B-762C2698E512}" srcOrd="2" destOrd="0" presId="urn:microsoft.com/office/officeart/2005/8/layout/hProcess11"/>
    <dgm:cxn modelId="{7F811B86-88D9-0244-8CBF-7E0E7493D03E}" type="presParOf" srcId="{86260C8F-EE6D-1F48-9561-05072BC35547}" destId="{E3924C75-1603-1844-96B5-B32C01795DD8}" srcOrd="5" destOrd="0" presId="urn:microsoft.com/office/officeart/2005/8/layout/hProcess11"/>
    <dgm:cxn modelId="{473CCCAA-4F31-A342-8DCE-4B7730D144BA}" type="presParOf" srcId="{86260C8F-EE6D-1F48-9561-05072BC35547}" destId="{7CBF811C-F4CA-FE42-B231-6BF7E8D44B3C}" srcOrd="6" destOrd="0" presId="urn:microsoft.com/office/officeart/2005/8/layout/hProcess11"/>
    <dgm:cxn modelId="{5796632E-2BDD-4442-9686-233EB7CAD7CA}" type="presParOf" srcId="{7CBF811C-F4CA-FE42-B231-6BF7E8D44B3C}" destId="{537B4C82-0084-8D48-ADFF-2D5AD1A66AAA}" srcOrd="0" destOrd="0" presId="urn:microsoft.com/office/officeart/2005/8/layout/hProcess11"/>
    <dgm:cxn modelId="{680F68F3-002E-3647-B4FC-B377B7206220}" type="presParOf" srcId="{7CBF811C-F4CA-FE42-B231-6BF7E8D44B3C}" destId="{2511D585-340D-8D4E-9540-CC7439DC5C76}" srcOrd="1" destOrd="0" presId="urn:microsoft.com/office/officeart/2005/8/layout/hProcess11"/>
    <dgm:cxn modelId="{F6284873-0D46-FF4E-8E8C-57878F3957F9}" type="presParOf" srcId="{7CBF811C-F4CA-FE42-B231-6BF7E8D44B3C}" destId="{6F8A3101-8D77-A348-BB7E-D90F884DC6A3}" srcOrd="2" destOrd="0" presId="urn:microsoft.com/office/officeart/2005/8/layout/hProcess11"/>
    <dgm:cxn modelId="{1104E4C6-E9CA-4340-95FD-CBF298FDD7E1}" type="presParOf" srcId="{86260C8F-EE6D-1F48-9561-05072BC35547}" destId="{8A4526AF-F44A-5B4D-B444-340EC2872BD0}" srcOrd="7" destOrd="0" presId="urn:microsoft.com/office/officeart/2005/8/layout/hProcess11"/>
    <dgm:cxn modelId="{46E58F47-5ACC-1D4F-924B-3BF2C759FAB0}" type="presParOf" srcId="{86260C8F-EE6D-1F48-9561-05072BC35547}" destId="{02459C22-79E4-3947-8D61-7C857B3BFA88}" srcOrd="8" destOrd="0" presId="urn:microsoft.com/office/officeart/2005/8/layout/hProcess11"/>
    <dgm:cxn modelId="{DFC2C6DA-1268-6D48-8FB6-791803B95B65}" type="presParOf" srcId="{02459C22-79E4-3947-8D61-7C857B3BFA88}" destId="{7705E42F-A628-5642-839E-5D6050BC29FA}" srcOrd="0" destOrd="0" presId="urn:microsoft.com/office/officeart/2005/8/layout/hProcess11"/>
    <dgm:cxn modelId="{88E5305A-A36A-3F43-936B-C3927FBC4634}" type="presParOf" srcId="{02459C22-79E4-3947-8D61-7C857B3BFA88}" destId="{D3575626-2712-6F4E-B029-2AD5C3824332}" srcOrd="1" destOrd="0" presId="urn:microsoft.com/office/officeart/2005/8/layout/hProcess11"/>
    <dgm:cxn modelId="{18226624-64D3-8942-91C9-1BE89558563F}" type="presParOf" srcId="{02459C22-79E4-3947-8D61-7C857B3BFA88}" destId="{CF4FF410-D1DA-C44E-93B8-DD120738F311}" srcOrd="2" destOrd="0" presId="urn:microsoft.com/office/officeart/2005/8/layout/hProcess11"/>
    <dgm:cxn modelId="{7DE002B7-AA52-694D-A2F9-AF77123847FB}" type="presParOf" srcId="{86260C8F-EE6D-1F48-9561-05072BC35547}" destId="{F45A2BD7-F337-FC4D-837C-12BF29CD9011}" srcOrd="9" destOrd="0" presId="urn:microsoft.com/office/officeart/2005/8/layout/hProcess11"/>
    <dgm:cxn modelId="{26410D39-DA0E-3F45-8111-53CE802163CA}" type="presParOf" srcId="{86260C8F-EE6D-1F48-9561-05072BC35547}" destId="{805C32BB-A370-8B46-B039-7260CA0431C1}" srcOrd="10" destOrd="0" presId="urn:microsoft.com/office/officeart/2005/8/layout/hProcess11"/>
    <dgm:cxn modelId="{E562404F-6151-624D-B80A-1F0234C9D8B3}" type="presParOf" srcId="{805C32BB-A370-8B46-B039-7260CA0431C1}" destId="{2C5A122C-4F07-B24F-9AF2-AE2EE5204B9E}" srcOrd="0" destOrd="0" presId="urn:microsoft.com/office/officeart/2005/8/layout/hProcess11"/>
    <dgm:cxn modelId="{6B16740D-C3CB-1B4A-9785-387F4AD7E9B0}" type="presParOf" srcId="{805C32BB-A370-8B46-B039-7260CA0431C1}" destId="{38A69541-52CF-EE4D-910C-345A720F2F77}" srcOrd="1" destOrd="0" presId="urn:microsoft.com/office/officeart/2005/8/layout/hProcess11"/>
    <dgm:cxn modelId="{2B235622-34F6-2542-ADEE-C9F8FCBF2435}" type="presParOf" srcId="{805C32BB-A370-8B46-B039-7260CA0431C1}" destId="{F67DDE55-614E-A040-8007-3B277BBDD340}" srcOrd="2" destOrd="0" presId="urn:microsoft.com/office/officeart/2005/8/layout/hProcess11"/>
    <dgm:cxn modelId="{FEA59931-0083-D343-910A-727F0C817927}" type="presParOf" srcId="{86260C8F-EE6D-1F48-9561-05072BC35547}" destId="{672CA5BD-A034-604C-BEBD-C159EF09DCB4}" srcOrd="11" destOrd="0" presId="urn:microsoft.com/office/officeart/2005/8/layout/hProcess11"/>
    <dgm:cxn modelId="{B1E52765-E989-184B-BBCE-2C116A9DC18A}" type="presParOf" srcId="{86260C8F-EE6D-1F48-9561-05072BC35547}" destId="{EF0E9089-F52B-AB41-BB6B-4705E76D9E2B}" srcOrd="12" destOrd="0" presId="urn:microsoft.com/office/officeart/2005/8/layout/hProcess11"/>
    <dgm:cxn modelId="{3AAF32B7-4909-A84F-BDB5-4676687DF035}" type="presParOf" srcId="{EF0E9089-F52B-AB41-BB6B-4705E76D9E2B}" destId="{B0ECE8CA-C245-9943-BC5C-5395F42F730D}" srcOrd="0" destOrd="0" presId="urn:microsoft.com/office/officeart/2005/8/layout/hProcess11"/>
    <dgm:cxn modelId="{3875F574-3CBD-F443-BE86-BC2CFA9423D2}" type="presParOf" srcId="{EF0E9089-F52B-AB41-BB6B-4705E76D9E2B}" destId="{8283C00D-BF9D-AD43-BC72-83524C2813F6}" srcOrd="1" destOrd="0" presId="urn:microsoft.com/office/officeart/2005/8/layout/hProcess11"/>
    <dgm:cxn modelId="{430F74B0-92EA-EA44-BD12-EBF2199ADAA9}" type="presParOf" srcId="{EF0E9089-F52B-AB41-BB6B-4705E76D9E2B}" destId="{BD185B15-AF1A-5142-8BAF-486C5EF55BA2}" srcOrd="2" destOrd="0" presId="urn:microsoft.com/office/officeart/2005/8/layout/hProcess11"/>
    <dgm:cxn modelId="{DB277562-1906-4EAE-AC03-218103EAD15F}" type="presParOf" srcId="{86260C8F-EE6D-1F48-9561-05072BC35547}" destId="{1B79A306-3989-4014-80DC-0D34BF196609}" srcOrd="13" destOrd="0" presId="urn:microsoft.com/office/officeart/2005/8/layout/hProcess11"/>
    <dgm:cxn modelId="{E03A8018-B8D2-4E95-A0F4-9EFEEE6BE304}" type="presParOf" srcId="{86260C8F-EE6D-1F48-9561-05072BC35547}" destId="{2BBF0B4C-C870-4164-956F-852F4482765F}" srcOrd="14" destOrd="0" presId="urn:microsoft.com/office/officeart/2005/8/layout/hProcess11"/>
    <dgm:cxn modelId="{13DD66E2-FF0E-4356-ABA5-BE82F1BA0EB3}" type="presParOf" srcId="{2BBF0B4C-C870-4164-956F-852F4482765F}" destId="{E86C4E21-E41F-4C92-9D13-D94C4D10475A}" srcOrd="0" destOrd="0" presId="urn:microsoft.com/office/officeart/2005/8/layout/hProcess11"/>
    <dgm:cxn modelId="{C62C10AB-20EA-4079-8D70-BA022B48747C}" type="presParOf" srcId="{2BBF0B4C-C870-4164-956F-852F4482765F}" destId="{60E749D6-C9B8-4A56-B2D0-71228E69B37B}" srcOrd="1" destOrd="0" presId="urn:microsoft.com/office/officeart/2005/8/layout/hProcess11"/>
    <dgm:cxn modelId="{9F5F6D2E-ADEE-4D08-BC35-C862F09BA4CD}" type="presParOf" srcId="{2BBF0B4C-C870-4164-956F-852F4482765F}" destId="{3B7C5E56-5BB8-44AF-8511-0046EA8EF9D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A41013-635D-314F-8179-27A315EDE28B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B84E09-B505-6B41-B62B-F3EC87D0001B}">
      <dgm:prSet/>
      <dgm:spPr/>
      <dgm:t>
        <a:bodyPr/>
        <a:lstStyle/>
        <a:p>
          <a:r>
            <a:rPr lang="en-US" dirty="0"/>
            <a:t>VS 2013</a:t>
          </a:r>
        </a:p>
      </dgm:t>
    </dgm:pt>
    <dgm:pt modelId="{A0F46943-B117-3047-A958-A08EA1A29566}" type="parTrans" cxnId="{D50337B1-6121-4942-98AE-665779257923}">
      <dgm:prSet/>
      <dgm:spPr/>
      <dgm:t>
        <a:bodyPr/>
        <a:lstStyle/>
        <a:p>
          <a:endParaRPr lang="en-US"/>
        </a:p>
      </dgm:t>
    </dgm:pt>
    <dgm:pt modelId="{97C40CE0-3621-044E-9F55-88ECDCF0E2EE}" type="sibTrans" cxnId="{D50337B1-6121-4942-98AE-665779257923}">
      <dgm:prSet/>
      <dgm:spPr/>
      <dgm:t>
        <a:bodyPr/>
        <a:lstStyle/>
        <a:p>
          <a:endParaRPr lang="en-US"/>
        </a:p>
      </dgm:t>
    </dgm:pt>
    <dgm:pt modelId="{2A0FC899-059F-064C-A858-DAD097177308}">
      <dgm:prSet/>
      <dgm:spPr/>
      <dgm:t>
        <a:bodyPr/>
        <a:lstStyle/>
        <a:p>
          <a:r>
            <a:rPr lang="en-US" dirty="0"/>
            <a:t>VS 2015</a:t>
          </a:r>
        </a:p>
      </dgm:t>
    </dgm:pt>
    <dgm:pt modelId="{7C410100-112C-5248-A1AD-97B3A311469C}" type="parTrans" cxnId="{631220CB-CA9A-B749-B90E-65126D0FFC91}">
      <dgm:prSet/>
      <dgm:spPr/>
      <dgm:t>
        <a:bodyPr/>
        <a:lstStyle/>
        <a:p>
          <a:endParaRPr lang="en-US"/>
        </a:p>
      </dgm:t>
    </dgm:pt>
    <dgm:pt modelId="{1868DA68-E9A5-A94F-AF2C-B960CB3818BC}" type="sibTrans" cxnId="{631220CB-CA9A-B749-B90E-65126D0FFC91}">
      <dgm:prSet/>
      <dgm:spPr/>
      <dgm:t>
        <a:bodyPr/>
        <a:lstStyle/>
        <a:p>
          <a:endParaRPr lang="en-US"/>
        </a:p>
      </dgm:t>
    </dgm:pt>
    <dgm:pt modelId="{B1B2939C-0C04-764C-951A-26AF22F14DD2}">
      <dgm:prSet/>
      <dgm:spPr/>
      <dgm:t>
        <a:bodyPr/>
        <a:lstStyle/>
        <a:p>
          <a:r>
            <a:rPr lang="en-US" dirty="0"/>
            <a:t>VS 2017</a:t>
          </a:r>
        </a:p>
      </dgm:t>
    </dgm:pt>
    <dgm:pt modelId="{3A250018-6AB3-A942-9F44-2A96123CB9EC}" type="parTrans" cxnId="{0FFED351-EF91-0E4E-8F3C-B54E989BF70E}">
      <dgm:prSet/>
      <dgm:spPr/>
      <dgm:t>
        <a:bodyPr/>
        <a:lstStyle/>
        <a:p>
          <a:endParaRPr lang="en-US"/>
        </a:p>
      </dgm:t>
    </dgm:pt>
    <dgm:pt modelId="{9B082F9C-8C22-084C-969C-E083923BE78E}" type="sibTrans" cxnId="{0FFED351-EF91-0E4E-8F3C-B54E989BF70E}">
      <dgm:prSet/>
      <dgm:spPr/>
      <dgm:t>
        <a:bodyPr/>
        <a:lstStyle/>
        <a:p>
          <a:endParaRPr lang="en-US"/>
        </a:p>
      </dgm:t>
    </dgm:pt>
    <dgm:pt modelId="{8182C4CB-3F77-7543-91CE-8B9BBF4094D0}">
      <dgm:prSet/>
      <dgm:spPr/>
      <dgm:t>
        <a:bodyPr/>
        <a:lstStyle/>
        <a:p>
          <a:r>
            <a:rPr lang="en-US" dirty="0"/>
            <a:t>VS Code (preview)</a:t>
          </a:r>
        </a:p>
      </dgm:t>
    </dgm:pt>
    <dgm:pt modelId="{91547290-9CFD-B64C-A86E-2E91A3AA1B76}" type="parTrans" cxnId="{04B951DC-CCAC-D14A-8AE7-7A73F46A216F}">
      <dgm:prSet/>
      <dgm:spPr/>
      <dgm:t>
        <a:bodyPr/>
        <a:lstStyle/>
        <a:p>
          <a:endParaRPr lang="en-US"/>
        </a:p>
      </dgm:t>
    </dgm:pt>
    <dgm:pt modelId="{A51B1733-D88A-8944-AC24-68EAFBBCCB75}" type="sibTrans" cxnId="{04B951DC-CCAC-D14A-8AE7-7A73F46A216F}">
      <dgm:prSet/>
      <dgm:spPr/>
      <dgm:t>
        <a:bodyPr/>
        <a:lstStyle/>
        <a:p>
          <a:endParaRPr lang="en-US"/>
        </a:p>
      </dgm:t>
    </dgm:pt>
    <dgm:pt modelId="{056C15F3-F157-144C-A915-E7FF8B62FD76}">
      <dgm:prSet/>
      <dgm:spPr/>
      <dgm:t>
        <a:bodyPr/>
        <a:lstStyle/>
        <a:p>
          <a:r>
            <a:rPr lang="en-US" dirty="0"/>
            <a:t>VS for Mac (preview)</a:t>
          </a:r>
        </a:p>
      </dgm:t>
    </dgm:pt>
    <dgm:pt modelId="{C83DDDF3-B46A-7E4D-8E99-3C84C39303B2}" type="parTrans" cxnId="{FB180E21-623A-C74F-A338-49E92599C866}">
      <dgm:prSet/>
      <dgm:spPr/>
      <dgm:t>
        <a:bodyPr/>
        <a:lstStyle/>
        <a:p>
          <a:endParaRPr lang="en-US"/>
        </a:p>
      </dgm:t>
    </dgm:pt>
    <dgm:pt modelId="{9FF86138-413C-F647-A07C-26A99D7BBB8A}" type="sibTrans" cxnId="{FB180E21-623A-C74F-A338-49E92599C866}">
      <dgm:prSet/>
      <dgm:spPr/>
      <dgm:t>
        <a:bodyPr/>
        <a:lstStyle/>
        <a:p>
          <a:endParaRPr lang="en-US"/>
        </a:p>
      </dgm:t>
    </dgm:pt>
    <dgm:pt modelId="{30411F0F-E443-A144-96DC-F6BC0BB067F2}">
      <dgm:prSet/>
      <dgm:spPr/>
      <dgm:t>
        <a:bodyPr/>
        <a:lstStyle/>
        <a:p>
          <a:r>
            <a:rPr lang="en-US" dirty="0"/>
            <a:t>VS Code</a:t>
          </a:r>
        </a:p>
      </dgm:t>
    </dgm:pt>
    <dgm:pt modelId="{842F5A8E-5D67-3649-9EA2-7EB6D2299DB7}" type="parTrans" cxnId="{A329D784-4805-B444-AC80-04DE1E09C2AE}">
      <dgm:prSet/>
      <dgm:spPr/>
      <dgm:t>
        <a:bodyPr/>
        <a:lstStyle/>
        <a:p>
          <a:endParaRPr lang="en-US"/>
        </a:p>
      </dgm:t>
    </dgm:pt>
    <dgm:pt modelId="{6BAD725B-26FA-6744-BEBB-4A71B593EB08}" type="sibTrans" cxnId="{A329D784-4805-B444-AC80-04DE1E09C2AE}">
      <dgm:prSet/>
      <dgm:spPr/>
      <dgm:t>
        <a:bodyPr/>
        <a:lstStyle/>
        <a:p>
          <a:endParaRPr lang="en-US"/>
        </a:p>
      </dgm:t>
    </dgm:pt>
    <dgm:pt modelId="{76ADF0F6-3444-554A-810E-617AE9A48E08}">
      <dgm:prSet/>
      <dgm:spPr/>
      <dgm:t>
        <a:bodyPr/>
        <a:lstStyle/>
        <a:p>
          <a:r>
            <a:rPr lang="en-US" dirty="0"/>
            <a:t>17-oct-13</a:t>
          </a:r>
        </a:p>
      </dgm:t>
    </dgm:pt>
    <dgm:pt modelId="{08B967BF-1C7F-EA45-B036-B1E6790B8DBF}" type="parTrans" cxnId="{D3325316-9F6A-6E4A-96FD-57E8656DE5F3}">
      <dgm:prSet/>
      <dgm:spPr/>
      <dgm:t>
        <a:bodyPr/>
        <a:lstStyle/>
        <a:p>
          <a:endParaRPr lang="en-US"/>
        </a:p>
      </dgm:t>
    </dgm:pt>
    <dgm:pt modelId="{B76839C8-1A81-8B45-9F80-14A618B41E22}" type="sibTrans" cxnId="{D3325316-9F6A-6E4A-96FD-57E8656DE5F3}">
      <dgm:prSet/>
      <dgm:spPr/>
      <dgm:t>
        <a:bodyPr/>
        <a:lstStyle/>
        <a:p>
          <a:endParaRPr lang="en-US"/>
        </a:p>
      </dgm:t>
    </dgm:pt>
    <dgm:pt modelId="{011D6BB6-B79D-324A-A635-ED25D8D63E2F}">
      <dgm:prSet/>
      <dgm:spPr/>
      <dgm:t>
        <a:bodyPr/>
        <a:lstStyle/>
        <a:p>
          <a:r>
            <a:rPr lang="en-US" dirty="0"/>
            <a:t>20-jul-15</a:t>
          </a:r>
        </a:p>
      </dgm:t>
    </dgm:pt>
    <dgm:pt modelId="{015DB0C8-0AAA-B04C-9734-CBAE7DB0400A}" type="parTrans" cxnId="{C4BA9DF4-8E65-F440-AFF8-5D8FBE46AF9D}">
      <dgm:prSet/>
      <dgm:spPr/>
      <dgm:t>
        <a:bodyPr/>
        <a:lstStyle/>
        <a:p>
          <a:endParaRPr lang="en-US"/>
        </a:p>
      </dgm:t>
    </dgm:pt>
    <dgm:pt modelId="{4C1CC0D2-83DC-8A43-8CC2-FD1BA2D77A07}" type="sibTrans" cxnId="{C4BA9DF4-8E65-F440-AFF8-5D8FBE46AF9D}">
      <dgm:prSet/>
      <dgm:spPr/>
      <dgm:t>
        <a:bodyPr/>
        <a:lstStyle/>
        <a:p>
          <a:endParaRPr lang="en-US"/>
        </a:p>
      </dgm:t>
    </dgm:pt>
    <dgm:pt modelId="{703396FA-30AC-9240-8186-8F01B76CBC75}">
      <dgm:prSet/>
      <dgm:spPr/>
      <dgm:t>
        <a:bodyPr/>
        <a:lstStyle/>
        <a:p>
          <a:r>
            <a:rPr lang="en-US" dirty="0"/>
            <a:t>7-mar-17</a:t>
          </a:r>
        </a:p>
      </dgm:t>
    </dgm:pt>
    <dgm:pt modelId="{E49F1F01-4684-0149-903F-469EECC7D357}" type="parTrans" cxnId="{977F5E47-1BC7-2548-A05F-F3491AC68C07}">
      <dgm:prSet/>
      <dgm:spPr/>
      <dgm:t>
        <a:bodyPr/>
        <a:lstStyle/>
        <a:p>
          <a:endParaRPr lang="en-US"/>
        </a:p>
      </dgm:t>
    </dgm:pt>
    <dgm:pt modelId="{2AF75BE5-FF89-864E-8CD7-C86771FFF31F}" type="sibTrans" cxnId="{977F5E47-1BC7-2548-A05F-F3491AC68C07}">
      <dgm:prSet/>
      <dgm:spPr/>
      <dgm:t>
        <a:bodyPr/>
        <a:lstStyle/>
        <a:p>
          <a:endParaRPr lang="en-US"/>
        </a:p>
      </dgm:t>
    </dgm:pt>
    <dgm:pt modelId="{22E96F3D-5969-6D4A-BDB0-7F3272899817}">
      <dgm:prSet/>
      <dgm:spPr/>
      <dgm:t>
        <a:bodyPr/>
        <a:lstStyle/>
        <a:p>
          <a:r>
            <a:rPr lang="en-US" dirty="0"/>
            <a:t>29-abr-15</a:t>
          </a:r>
        </a:p>
      </dgm:t>
    </dgm:pt>
    <dgm:pt modelId="{E5DB3D11-EC8F-3D41-919A-FD78ED346DC8}" type="parTrans" cxnId="{6F134F9C-FC8A-C442-9A7F-26B429853E2F}">
      <dgm:prSet/>
      <dgm:spPr/>
      <dgm:t>
        <a:bodyPr/>
        <a:lstStyle/>
        <a:p>
          <a:endParaRPr lang="en-US"/>
        </a:p>
      </dgm:t>
    </dgm:pt>
    <dgm:pt modelId="{1E1A6826-6B68-244C-8C25-88307DDBF710}" type="sibTrans" cxnId="{6F134F9C-FC8A-C442-9A7F-26B429853E2F}">
      <dgm:prSet/>
      <dgm:spPr/>
      <dgm:t>
        <a:bodyPr/>
        <a:lstStyle/>
        <a:p>
          <a:endParaRPr lang="en-US"/>
        </a:p>
      </dgm:t>
    </dgm:pt>
    <dgm:pt modelId="{2D3734B2-3932-1C4D-8BA7-99BF6589DDF1}">
      <dgm:prSet/>
      <dgm:spPr/>
      <dgm:t>
        <a:bodyPr/>
        <a:lstStyle/>
        <a:p>
          <a:r>
            <a:rPr lang="en-US" dirty="0"/>
            <a:t>14-abr-16</a:t>
          </a:r>
        </a:p>
      </dgm:t>
    </dgm:pt>
    <dgm:pt modelId="{66064461-98D4-524C-AC71-FE726D07FE56}" type="parTrans" cxnId="{D53D970B-967D-5748-BFD5-9BA5B5CC6045}">
      <dgm:prSet/>
      <dgm:spPr/>
      <dgm:t>
        <a:bodyPr/>
        <a:lstStyle/>
        <a:p>
          <a:endParaRPr lang="en-US"/>
        </a:p>
      </dgm:t>
    </dgm:pt>
    <dgm:pt modelId="{E84A2E71-3EEF-7E4B-98F7-48D5A739C017}" type="sibTrans" cxnId="{D53D970B-967D-5748-BFD5-9BA5B5CC6045}">
      <dgm:prSet/>
      <dgm:spPr/>
      <dgm:t>
        <a:bodyPr/>
        <a:lstStyle/>
        <a:p>
          <a:endParaRPr lang="en-US"/>
        </a:p>
      </dgm:t>
    </dgm:pt>
    <dgm:pt modelId="{7846971D-9C1C-9B41-819C-4D4A9EE2FF27}">
      <dgm:prSet/>
      <dgm:spPr/>
      <dgm:t>
        <a:bodyPr/>
        <a:lstStyle/>
        <a:p>
          <a:r>
            <a:rPr lang="en-US" dirty="0"/>
            <a:t>16-nov-16</a:t>
          </a:r>
        </a:p>
      </dgm:t>
    </dgm:pt>
    <dgm:pt modelId="{83A2957F-56EF-2B4D-AD35-6FB06CC11F78}" type="parTrans" cxnId="{A50EE0E5-6387-5546-ACAE-9A56E46E62C6}">
      <dgm:prSet/>
      <dgm:spPr/>
      <dgm:t>
        <a:bodyPr/>
        <a:lstStyle/>
        <a:p>
          <a:endParaRPr lang="en-US"/>
        </a:p>
      </dgm:t>
    </dgm:pt>
    <dgm:pt modelId="{1AF43EE2-1712-B64D-852D-09F930DA7580}" type="sibTrans" cxnId="{A50EE0E5-6387-5546-ACAE-9A56E46E62C6}">
      <dgm:prSet/>
      <dgm:spPr/>
      <dgm:t>
        <a:bodyPr/>
        <a:lstStyle/>
        <a:p>
          <a:endParaRPr lang="en-US"/>
        </a:p>
      </dgm:t>
    </dgm:pt>
    <dgm:pt modelId="{3FAAF40C-EBB9-ED42-8F20-84FA3FF47F69}">
      <dgm:prSet/>
      <dgm:spPr/>
      <dgm:t>
        <a:bodyPr/>
        <a:lstStyle/>
        <a:p>
          <a:r>
            <a:rPr lang="en-US" dirty="0"/>
            <a:t>v12.0</a:t>
          </a:r>
        </a:p>
      </dgm:t>
    </dgm:pt>
    <dgm:pt modelId="{1437212A-1F57-3947-9094-F91246AFCCE7}" type="parTrans" cxnId="{A23BC571-FCAC-1D4F-8954-CABE6050C984}">
      <dgm:prSet/>
      <dgm:spPr/>
      <dgm:t>
        <a:bodyPr/>
        <a:lstStyle/>
        <a:p>
          <a:endParaRPr lang="en-US"/>
        </a:p>
      </dgm:t>
    </dgm:pt>
    <dgm:pt modelId="{3F4FDD6B-714C-C545-BC96-C0BFA0EE4D4A}" type="sibTrans" cxnId="{A23BC571-FCAC-1D4F-8954-CABE6050C984}">
      <dgm:prSet/>
      <dgm:spPr/>
      <dgm:t>
        <a:bodyPr/>
        <a:lstStyle/>
        <a:p>
          <a:endParaRPr lang="en-US"/>
        </a:p>
      </dgm:t>
    </dgm:pt>
    <dgm:pt modelId="{7BB21755-5BE2-6C4C-B9F6-A34985B948B7}">
      <dgm:prSet/>
      <dgm:spPr/>
      <dgm:t>
        <a:bodyPr/>
        <a:lstStyle/>
        <a:p>
          <a:r>
            <a:rPr lang="en-US" dirty="0"/>
            <a:t>v14.0</a:t>
          </a:r>
        </a:p>
      </dgm:t>
    </dgm:pt>
    <dgm:pt modelId="{911A18F7-572B-864E-B207-3594925FA8E9}" type="parTrans" cxnId="{DCA0F993-1530-3947-9ACB-959E7C57EE6A}">
      <dgm:prSet/>
      <dgm:spPr/>
      <dgm:t>
        <a:bodyPr/>
        <a:lstStyle/>
        <a:p>
          <a:endParaRPr lang="en-US"/>
        </a:p>
      </dgm:t>
    </dgm:pt>
    <dgm:pt modelId="{703FFDBB-7AD6-2047-8FA6-5E1F9E6201B2}" type="sibTrans" cxnId="{DCA0F993-1530-3947-9ACB-959E7C57EE6A}">
      <dgm:prSet/>
      <dgm:spPr/>
      <dgm:t>
        <a:bodyPr/>
        <a:lstStyle/>
        <a:p>
          <a:endParaRPr lang="en-US"/>
        </a:p>
      </dgm:t>
    </dgm:pt>
    <dgm:pt modelId="{4EF5AC38-C7DA-1340-91D1-3D30EEB19C74}">
      <dgm:prSet/>
      <dgm:spPr/>
      <dgm:t>
        <a:bodyPr/>
        <a:lstStyle/>
        <a:p>
          <a:r>
            <a:rPr lang="en-US" dirty="0"/>
            <a:t>v15.0</a:t>
          </a:r>
        </a:p>
      </dgm:t>
    </dgm:pt>
    <dgm:pt modelId="{5D25D093-EA0D-F443-A531-5C3613780A71}" type="parTrans" cxnId="{57D09667-F781-E749-A77A-089D7FD99AB2}">
      <dgm:prSet/>
      <dgm:spPr/>
      <dgm:t>
        <a:bodyPr/>
        <a:lstStyle/>
        <a:p>
          <a:endParaRPr lang="en-US"/>
        </a:p>
      </dgm:t>
    </dgm:pt>
    <dgm:pt modelId="{04E8CD22-6ED6-4C4F-9F3E-D4EB235191B9}" type="sibTrans" cxnId="{57D09667-F781-E749-A77A-089D7FD99AB2}">
      <dgm:prSet/>
      <dgm:spPr/>
      <dgm:t>
        <a:bodyPr/>
        <a:lstStyle/>
        <a:p>
          <a:endParaRPr lang="en-US"/>
        </a:p>
      </dgm:t>
    </dgm:pt>
    <dgm:pt modelId="{7FF1FAAF-4D80-4740-A639-D3CF568017C3}">
      <dgm:prSet/>
      <dgm:spPr/>
      <dgm:t>
        <a:bodyPr/>
        <a:lstStyle/>
        <a:p>
          <a:r>
            <a:rPr lang="en-US" dirty="0"/>
            <a:t>VS 2019</a:t>
          </a:r>
        </a:p>
      </dgm:t>
    </dgm:pt>
    <dgm:pt modelId="{EA1F1879-AF6F-42E2-9F78-21C44C089CC1}" type="parTrans" cxnId="{B772A813-5AE3-43A4-8960-33AD4C35E030}">
      <dgm:prSet/>
      <dgm:spPr/>
      <dgm:t>
        <a:bodyPr/>
        <a:lstStyle/>
        <a:p>
          <a:endParaRPr lang="en-US"/>
        </a:p>
      </dgm:t>
    </dgm:pt>
    <dgm:pt modelId="{152006F0-2957-4753-9A12-C9D38B662E1C}" type="sibTrans" cxnId="{B772A813-5AE3-43A4-8960-33AD4C35E030}">
      <dgm:prSet/>
      <dgm:spPr/>
      <dgm:t>
        <a:bodyPr/>
        <a:lstStyle/>
        <a:p>
          <a:endParaRPr lang="en-US"/>
        </a:p>
      </dgm:t>
    </dgm:pt>
    <dgm:pt modelId="{4AB4A81C-5082-4E2D-A0BA-EC10E08DEBE0}">
      <dgm:prSet/>
      <dgm:spPr/>
      <dgm:t>
        <a:bodyPr/>
        <a:lstStyle/>
        <a:p>
          <a:r>
            <a:rPr lang="en-US" dirty="0"/>
            <a:t>v16.0</a:t>
          </a:r>
        </a:p>
      </dgm:t>
    </dgm:pt>
    <dgm:pt modelId="{A91928F8-3E7A-4578-BE5F-9C2BD56C01B1}" type="parTrans" cxnId="{47EA7865-1DFE-4966-9803-2FD7137E80B5}">
      <dgm:prSet/>
      <dgm:spPr/>
      <dgm:t>
        <a:bodyPr/>
        <a:lstStyle/>
        <a:p>
          <a:endParaRPr lang="en-US"/>
        </a:p>
      </dgm:t>
    </dgm:pt>
    <dgm:pt modelId="{1457ACB0-87F8-43D3-BD9C-6790218A311C}" type="sibTrans" cxnId="{47EA7865-1DFE-4966-9803-2FD7137E80B5}">
      <dgm:prSet/>
      <dgm:spPr/>
      <dgm:t>
        <a:bodyPr/>
        <a:lstStyle/>
        <a:p>
          <a:endParaRPr lang="en-US"/>
        </a:p>
      </dgm:t>
    </dgm:pt>
    <dgm:pt modelId="{C45B8667-5FB1-4FA2-B082-644DD32463FB}">
      <dgm:prSet/>
      <dgm:spPr/>
      <dgm:t>
        <a:bodyPr/>
        <a:lstStyle/>
        <a:p>
          <a:r>
            <a:rPr lang="en-US" dirty="0"/>
            <a:t>2-abr-19</a:t>
          </a:r>
        </a:p>
      </dgm:t>
    </dgm:pt>
    <dgm:pt modelId="{6F137AB4-0266-4349-94AC-3D1F4E49B174}" type="parTrans" cxnId="{0160B2E2-2BA8-49E2-B82B-F3B5BC498925}">
      <dgm:prSet/>
      <dgm:spPr/>
      <dgm:t>
        <a:bodyPr/>
        <a:lstStyle/>
        <a:p>
          <a:endParaRPr lang="en-US"/>
        </a:p>
      </dgm:t>
    </dgm:pt>
    <dgm:pt modelId="{13D26073-D5EC-41AC-A89A-FE56A028794D}" type="sibTrans" cxnId="{0160B2E2-2BA8-49E2-B82B-F3B5BC498925}">
      <dgm:prSet/>
      <dgm:spPr/>
      <dgm:t>
        <a:bodyPr/>
        <a:lstStyle/>
        <a:p>
          <a:endParaRPr lang="en-US"/>
        </a:p>
      </dgm:t>
    </dgm:pt>
    <dgm:pt modelId="{55105956-AA70-494C-AFEB-6E3D5B7A481D}">
      <dgm:prSet/>
      <dgm:spPr/>
      <dgm:t>
        <a:bodyPr/>
        <a:lstStyle/>
        <a:p>
          <a:r>
            <a:rPr lang="en-US" dirty="0"/>
            <a:t>VS for Mac 2017 (7.0)</a:t>
          </a:r>
        </a:p>
      </dgm:t>
    </dgm:pt>
    <dgm:pt modelId="{9F170EC3-08F6-481B-B180-556707E8D666}" type="parTrans" cxnId="{B909EE53-BF15-42DC-B010-6D54518EE04C}">
      <dgm:prSet/>
      <dgm:spPr/>
      <dgm:t>
        <a:bodyPr/>
        <a:lstStyle/>
        <a:p>
          <a:endParaRPr lang="en-US"/>
        </a:p>
      </dgm:t>
    </dgm:pt>
    <dgm:pt modelId="{C30DED31-ABF2-43BC-B685-A7EBEA45909E}" type="sibTrans" cxnId="{B909EE53-BF15-42DC-B010-6D54518EE04C}">
      <dgm:prSet/>
      <dgm:spPr/>
      <dgm:t>
        <a:bodyPr/>
        <a:lstStyle/>
        <a:p>
          <a:endParaRPr lang="en-US"/>
        </a:p>
      </dgm:t>
    </dgm:pt>
    <dgm:pt modelId="{4D3B3087-ECBC-476A-B6CF-D2FC563047EB}">
      <dgm:prSet/>
      <dgm:spPr/>
      <dgm:t>
        <a:bodyPr/>
        <a:lstStyle/>
        <a:p>
          <a:r>
            <a:rPr lang="en-US" dirty="0"/>
            <a:t>Jun-17</a:t>
          </a:r>
        </a:p>
      </dgm:t>
    </dgm:pt>
    <dgm:pt modelId="{C04B9971-0CB1-4B7E-ABA6-99C3E3CA9393}" type="parTrans" cxnId="{B17DCCF9-2C07-4490-A662-C0BC250D658A}">
      <dgm:prSet/>
      <dgm:spPr/>
      <dgm:t>
        <a:bodyPr/>
        <a:lstStyle/>
        <a:p>
          <a:endParaRPr lang="en-US"/>
        </a:p>
      </dgm:t>
    </dgm:pt>
    <dgm:pt modelId="{C9C234E6-B6A5-4E45-934A-7440E9ABC1EF}" type="sibTrans" cxnId="{B17DCCF9-2C07-4490-A662-C0BC250D658A}">
      <dgm:prSet/>
      <dgm:spPr/>
      <dgm:t>
        <a:bodyPr/>
        <a:lstStyle/>
        <a:p>
          <a:endParaRPr lang="en-US"/>
        </a:p>
      </dgm:t>
    </dgm:pt>
    <dgm:pt modelId="{B8975627-D390-B848-8C1D-85712F3639CF}" type="pres">
      <dgm:prSet presAssocID="{93A41013-635D-314F-8179-27A315EDE28B}" presName="Name0" presStyleCnt="0">
        <dgm:presLayoutVars>
          <dgm:dir/>
          <dgm:resizeHandles val="exact"/>
        </dgm:presLayoutVars>
      </dgm:prSet>
      <dgm:spPr/>
    </dgm:pt>
    <dgm:pt modelId="{00EFAC0A-18BE-504D-BAA4-4B5D634A0BE2}" type="pres">
      <dgm:prSet presAssocID="{93A41013-635D-314F-8179-27A315EDE28B}" presName="arrow" presStyleLbl="bgShp" presStyleIdx="0" presStyleCnt="1"/>
      <dgm:spPr/>
    </dgm:pt>
    <dgm:pt modelId="{86260C8F-EE6D-1F48-9561-05072BC35547}" type="pres">
      <dgm:prSet presAssocID="{93A41013-635D-314F-8179-27A315EDE28B}" presName="points" presStyleCnt="0"/>
      <dgm:spPr/>
    </dgm:pt>
    <dgm:pt modelId="{8DE2BF42-6612-439B-966A-CFCE3DE94F34}" type="pres">
      <dgm:prSet presAssocID="{BAB84E09-B505-6B41-B62B-F3EC87D0001B}" presName="compositeA" presStyleCnt="0"/>
      <dgm:spPr/>
    </dgm:pt>
    <dgm:pt modelId="{8082732E-41CA-4545-ADCF-D76B0499BE10}" type="pres">
      <dgm:prSet presAssocID="{BAB84E09-B505-6B41-B62B-F3EC87D0001B}" presName="textA" presStyleLbl="revTx" presStyleIdx="0" presStyleCnt="8">
        <dgm:presLayoutVars>
          <dgm:bulletEnabled val="1"/>
        </dgm:presLayoutVars>
      </dgm:prSet>
      <dgm:spPr/>
    </dgm:pt>
    <dgm:pt modelId="{62889FCC-ACC8-435F-A425-3FDCB470B37F}" type="pres">
      <dgm:prSet presAssocID="{BAB84E09-B505-6B41-B62B-F3EC87D0001B}" presName="circleA" presStyleLbl="node1" presStyleIdx="0" presStyleCnt="8"/>
      <dgm:spPr/>
    </dgm:pt>
    <dgm:pt modelId="{B18CF03D-578E-4009-86EE-CFD9F572C634}" type="pres">
      <dgm:prSet presAssocID="{BAB84E09-B505-6B41-B62B-F3EC87D0001B}" presName="spaceA" presStyleCnt="0"/>
      <dgm:spPr/>
    </dgm:pt>
    <dgm:pt modelId="{B8C426C7-6DEE-A541-8A00-CF459CAEC943}" type="pres">
      <dgm:prSet presAssocID="{97C40CE0-3621-044E-9F55-88ECDCF0E2EE}" presName="space" presStyleCnt="0"/>
      <dgm:spPr/>
    </dgm:pt>
    <dgm:pt modelId="{90D4C6F7-9787-4388-94E2-7D93B8C55D79}" type="pres">
      <dgm:prSet presAssocID="{8182C4CB-3F77-7543-91CE-8B9BBF4094D0}" presName="compositeB" presStyleCnt="0"/>
      <dgm:spPr/>
    </dgm:pt>
    <dgm:pt modelId="{0E5447CB-DDF9-4BB5-9C47-1F2675391693}" type="pres">
      <dgm:prSet presAssocID="{8182C4CB-3F77-7543-91CE-8B9BBF4094D0}" presName="textB" presStyleLbl="revTx" presStyleIdx="1" presStyleCnt="8">
        <dgm:presLayoutVars>
          <dgm:bulletEnabled val="1"/>
        </dgm:presLayoutVars>
      </dgm:prSet>
      <dgm:spPr/>
    </dgm:pt>
    <dgm:pt modelId="{0B1B2B5F-C70E-4C23-9453-00C00D98B5AD}" type="pres">
      <dgm:prSet presAssocID="{8182C4CB-3F77-7543-91CE-8B9BBF4094D0}" presName="circleB" presStyleLbl="node1" presStyleIdx="1" presStyleCnt="8"/>
      <dgm:spPr/>
    </dgm:pt>
    <dgm:pt modelId="{08A4D992-6898-4413-9F6E-7D5FB3C40C07}" type="pres">
      <dgm:prSet presAssocID="{8182C4CB-3F77-7543-91CE-8B9BBF4094D0}" presName="spaceB" presStyleCnt="0"/>
      <dgm:spPr/>
    </dgm:pt>
    <dgm:pt modelId="{73110A00-8526-B644-95EE-A5B1D7CBAE08}" type="pres">
      <dgm:prSet presAssocID="{A51B1733-D88A-8944-AC24-68EAFBBCCB75}" presName="space" presStyleCnt="0"/>
      <dgm:spPr/>
    </dgm:pt>
    <dgm:pt modelId="{06CCC1B2-C3CC-4140-B783-47D24DFEF05E}" type="pres">
      <dgm:prSet presAssocID="{2A0FC899-059F-064C-A858-DAD097177308}" presName="compositeA" presStyleCnt="0"/>
      <dgm:spPr/>
    </dgm:pt>
    <dgm:pt modelId="{0DF5934D-3F4D-471D-9D76-18DBE6984AD2}" type="pres">
      <dgm:prSet presAssocID="{2A0FC899-059F-064C-A858-DAD097177308}" presName="textA" presStyleLbl="revTx" presStyleIdx="2" presStyleCnt="8">
        <dgm:presLayoutVars>
          <dgm:bulletEnabled val="1"/>
        </dgm:presLayoutVars>
      </dgm:prSet>
      <dgm:spPr/>
    </dgm:pt>
    <dgm:pt modelId="{FADE1E53-5196-4CD0-A236-C16A39BB712F}" type="pres">
      <dgm:prSet presAssocID="{2A0FC899-059F-064C-A858-DAD097177308}" presName="circleA" presStyleLbl="node1" presStyleIdx="2" presStyleCnt="8"/>
      <dgm:spPr/>
    </dgm:pt>
    <dgm:pt modelId="{FEE09FE5-CAD8-4746-AEBD-9140151B9A5E}" type="pres">
      <dgm:prSet presAssocID="{2A0FC899-059F-064C-A858-DAD097177308}" presName="spaceA" presStyleCnt="0"/>
      <dgm:spPr/>
    </dgm:pt>
    <dgm:pt modelId="{57C6E72F-9CDF-DB40-B02B-A15808491A9C}" type="pres">
      <dgm:prSet presAssocID="{1868DA68-E9A5-A94F-AF2C-B960CB3818BC}" presName="space" presStyleCnt="0"/>
      <dgm:spPr/>
    </dgm:pt>
    <dgm:pt modelId="{AE74226E-5568-462A-BFA1-5C8557C70A90}" type="pres">
      <dgm:prSet presAssocID="{30411F0F-E443-A144-96DC-F6BC0BB067F2}" presName="compositeB" presStyleCnt="0"/>
      <dgm:spPr/>
    </dgm:pt>
    <dgm:pt modelId="{B9D31FF4-69CB-4F1B-9847-0F578A5E8640}" type="pres">
      <dgm:prSet presAssocID="{30411F0F-E443-A144-96DC-F6BC0BB067F2}" presName="textB" presStyleLbl="revTx" presStyleIdx="3" presStyleCnt="8">
        <dgm:presLayoutVars>
          <dgm:bulletEnabled val="1"/>
        </dgm:presLayoutVars>
      </dgm:prSet>
      <dgm:spPr/>
    </dgm:pt>
    <dgm:pt modelId="{17230B62-229E-4B0A-9CBB-0113313E154F}" type="pres">
      <dgm:prSet presAssocID="{30411F0F-E443-A144-96DC-F6BC0BB067F2}" presName="circleB" presStyleLbl="node1" presStyleIdx="3" presStyleCnt="8"/>
      <dgm:spPr/>
    </dgm:pt>
    <dgm:pt modelId="{E4BAFD19-A0AC-4DDD-A5A8-07D61F158BA8}" type="pres">
      <dgm:prSet presAssocID="{30411F0F-E443-A144-96DC-F6BC0BB067F2}" presName="spaceB" presStyleCnt="0"/>
      <dgm:spPr/>
    </dgm:pt>
    <dgm:pt modelId="{83EFF59D-D919-994C-9B2A-354FC1B7150D}" type="pres">
      <dgm:prSet presAssocID="{6BAD725B-26FA-6744-BEBB-4A71B593EB08}" presName="space" presStyleCnt="0"/>
      <dgm:spPr/>
    </dgm:pt>
    <dgm:pt modelId="{4431E539-D6A7-4CE0-8153-8E37C7A780C5}" type="pres">
      <dgm:prSet presAssocID="{056C15F3-F157-144C-A915-E7FF8B62FD76}" presName="compositeA" presStyleCnt="0"/>
      <dgm:spPr/>
    </dgm:pt>
    <dgm:pt modelId="{BD55A5FC-B264-4271-8478-986F87513534}" type="pres">
      <dgm:prSet presAssocID="{056C15F3-F157-144C-A915-E7FF8B62FD76}" presName="textA" presStyleLbl="revTx" presStyleIdx="4" presStyleCnt="8">
        <dgm:presLayoutVars>
          <dgm:bulletEnabled val="1"/>
        </dgm:presLayoutVars>
      </dgm:prSet>
      <dgm:spPr/>
    </dgm:pt>
    <dgm:pt modelId="{F7584EA5-6A8F-4667-ACFF-097E7B244621}" type="pres">
      <dgm:prSet presAssocID="{056C15F3-F157-144C-A915-E7FF8B62FD76}" presName="circleA" presStyleLbl="node1" presStyleIdx="4" presStyleCnt="8"/>
      <dgm:spPr/>
    </dgm:pt>
    <dgm:pt modelId="{6C81415C-AF4B-43E6-878B-B420787D91A5}" type="pres">
      <dgm:prSet presAssocID="{056C15F3-F157-144C-A915-E7FF8B62FD76}" presName="spaceA" presStyleCnt="0"/>
      <dgm:spPr/>
    </dgm:pt>
    <dgm:pt modelId="{9851D801-BB14-AB42-B5D7-216984685ECC}" type="pres">
      <dgm:prSet presAssocID="{9FF86138-413C-F647-A07C-26A99D7BBB8A}" presName="space" presStyleCnt="0"/>
      <dgm:spPr/>
    </dgm:pt>
    <dgm:pt modelId="{8834E5A8-AE7E-4E78-B6F0-483AB59D28CC}" type="pres">
      <dgm:prSet presAssocID="{B1B2939C-0C04-764C-951A-26AF22F14DD2}" presName="compositeB" presStyleCnt="0"/>
      <dgm:spPr/>
    </dgm:pt>
    <dgm:pt modelId="{568A62EE-C253-47F1-AC39-B40E383EE63C}" type="pres">
      <dgm:prSet presAssocID="{B1B2939C-0C04-764C-951A-26AF22F14DD2}" presName="textB" presStyleLbl="revTx" presStyleIdx="5" presStyleCnt="8">
        <dgm:presLayoutVars>
          <dgm:bulletEnabled val="1"/>
        </dgm:presLayoutVars>
      </dgm:prSet>
      <dgm:spPr/>
    </dgm:pt>
    <dgm:pt modelId="{7B800975-ABB8-40CF-968F-9D5909A34984}" type="pres">
      <dgm:prSet presAssocID="{B1B2939C-0C04-764C-951A-26AF22F14DD2}" presName="circleB" presStyleLbl="node1" presStyleIdx="5" presStyleCnt="8"/>
      <dgm:spPr/>
    </dgm:pt>
    <dgm:pt modelId="{1E80B315-7BCB-4ADD-BDE9-554EB87D6BD1}" type="pres">
      <dgm:prSet presAssocID="{B1B2939C-0C04-764C-951A-26AF22F14DD2}" presName="spaceB" presStyleCnt="0"/>
      <dgm:spPr/>
    </dgm:pt>
    <dgm:pt modelId="{E9603984-C18E-4501-989F-4EBA667C7BBA}" type="pres">
      <dgm:prSet presAssocID="{9B082F9C-8C22-084C-969C-E083923BE78E}" presName="space" presStyleCnt="0"/>
      <dgm:spPr/>
    </dgm:pt>
    <dgm:pt modelId="{BB76CB4A-A957-4507-956F-3F38AFB31455}" type="pres">
      <dgm:prSet presAssocID="{55105956-AA70-494C-AFEB-6E3D5B7A481D}" presName="compositeA" presStyleCnt="0"/>
      <dgm:spPr/>
    </dgm:pt>
    <dgm:pt modelId="{D6EAE34B-D9A2-4C24-B99D-8E3150368F93}" type="pres">
      <dgm:prSet presAssocID="{55105956-AA70-494C-AFEB-6E3D5B7A481D}" presName="textA" presStyleLbl="revTx" presStyleIdx="6" presStyleCnt="8">
        <dgm:presLayoutVars>
          <dgm:bulletEnabled val="1"/>
        </dgm:presLayoutVars>
      </dgm:prSet>
      <dgm:spPr/>
    </dgm:pt>
    <dgm:pt modelId="{E71CF3F1-465A-4FA3-BFFB-7A2507F066D4}" type="pres">
      <dgm:prSet presAssocID="{55105956-AA70-494C-AFEB-6E3D5B7A481D}" presName="circleA" presStyleLbl="node1" presStyleIdx="6" presStyleCnt="8"/>
      <dgm:spPr/>
    </dgm:pt>
    <dgm:pt modelId="{5572E6B6-6DC6-4916-83D0-AEC0A5A9FC7F}" type="pres">
      <dgm:prSet presAssocID="{55105956-AA70-494C-AFEB-6E3D5B7A481D}" presName="spaceA" presStyleCnt="0"/>
      <dgm:spPr/>
    </dgm:pt>
    <dgm:pt modelId="{7555A1B3-602F-4C89-83BD-CE8AEABE1A9A}" type="pres">
      <dgm:prSet presAssocID="{C30DED31-ABF2-43BC-B685-A7EBEA45909E}" presName="space" presStyleCnt="0"/>
      <dgm:spPr/>
    </dgm:pt>
    <dgm:pt modelId="{E12CA54D-86C4-4844-B8D8-260ACF94A8ED}" type="pres">
      <dgm:prSet presAssocID="{7FF1FAAF-4D80-4740-A639-D3CF568017C3}" presName="compositeB" presStyleCnt="0"/>
      <dgm:spPr/>
    </dgm:pt>
    <dgm:pt modelId="{D48C1D50-379A-41F3-A56C-B946570B22A2}" type="pres">
      <dgm:prSet presAssocID="{7FF1FAAF-4D80-4740-A639-D3CF568017C3}" presName="textB" presStyleLbl="revTx" presStyleIdx="7" presStyleCnt="8">
        <dgm:presLayoutVars>
          <dgm:bulletEnabled val="1"/>
        </dgm:presLayoutVars>
      </dgm:prSet>
      <dgm:spPr/>
    </dgm:pt>
    <dgm:pt modelId="{3823F4C7-A320-4B06-A5AD-6E8C98026147}" type="pres">
      <dgm:prSet presAssocID="{7FF1FAAF-4D80-4740-A639-D3CF568017C3}" presName="circleB" presStyleLbl="node1" presStyleIdx="7" presStyleCnt="8"/>
      <dgm:spPr/>
    </dgm:pt>
    <dgm:pt modelId="{1EFC451A-D2B7-406E-82E1-C554E1A3890D}" type="pres">
      <dgm:prSet presAssocID="{7FF1FAAF-4D80-4740-A639-D3CF568017C3}" presName="spaceB" presStyleCnt="0"/>
      <dgm:spPr/>
    </dgm:pt>
  </dgm:ptLst>
  <dgm:cxnLst>
    <dgm:cxn modelId="{D53D970B-967D-5748-BFD5-9BA5B5CC6045}" srcId="{30411F0F-E443-A144-96DC-F6BC0BB067F2}" destId="{2D3734B2-3932-1C4D-8BA7-99BF6589DDF1}" srcOrd="0" destOrd="0" parTransId="{66064461-98D4-524C-AC71-FE726D07FE56}" sibTransId="{E84A2E71-3EEF-7E4B-98F7-48D5A739C017}"/>
    <dgm:cxn modelId="{65C86711-FB3F-4208-AAD6-26BDA006EC2C}" type="presOf" srcId="{76ADF0F6-3444-554A-810E-617AE9A48E08}" destId="{8082732E-41CA-4545-ADCF-D76B0499BE10}" srcOrd="0" destOrd="2" presId="urn:microsoft.com/office/officeart/2005/8/layout/hProcess11"/>
    <dgm:cxn modelId="{B772A813-5AE3-43A4-8960-33AD4C35E030}" srcId="{93A41013-635D-314F-8179-27A315EDE28B}" destId="{7FF1FAAF-4D80-4740-A639-D3CF568017C3}" srcOrd="7" destOrd="0" parTransId="{EA1F1879-AF6F-42E2-9F78-21C44C089CC1}" sibTransId="{152006F0-2957-4753-9A12-C9D38B662E1C}"/>
    <dgm:cxn modelId="{A9D22F16-AB91-4BEB-8F32-E76678A33C13}" type="presOf" srcId="{55105956-AA70-494C-AFEB-6E3D5B7A481D}" destId="{D6EAE34B-D9A2-4C24-B99D-8E3150368F93}" srcOrd="0" destOrd="0" presId="urn:microsoft.com/office/officeart/2005/8/layout/hProcess11"/>
    <dgm:cxn modelId="{D3325316-9F6A-6E4A-96FD-57E8656DE5F3}" srcId="{BAB84E09-B505-6B41-B62B-F3EC87D0001B}" destId="{76ADF0F6-3444-554A-810E-617AE9A48E08}" srcOrd="1" destOrd="0" parTransId="{08B967BF-1C7F-EA45-B036-B1E6790B8DBF}" sibTransId="{B76839C8-1A81-8B45-9F80-14A618B41E22}"/>
    <dgm:cxn modelId="{FFF1DA16-E357-4A1A-9866-3995C9558B15}" type="presOf" srcId="{2D3734B2-3932-1C4D-8BA7-99BF6589DDF1}" destId="{B9D31FF4-69CB-4F1B-9847-0F578A5E8640}" srcOrd="0" destOrd="1" presId="urn:microsoft.com/office/officeart/2005/8/layout/hProcess11"/>
    <dgm:cxn modelId="{FB180E21-623A-C74F-A338-49E92599C866}" srcId="{93A41013-635D-314F-8179-27A315EDE28B}" destId="{056C15F3-F157-144C-A915-E7FF8B62FD76}" srcOrd="4" destOrd="0" parTransId="{C83DDDF3-B46A-7E4D-8E99-3C84C39303B2}" sibTransId="{9FF86138-413C-F647-A07C-26A99D7BBB8A}"/>
    <dgm:cxn modelId="{3351B42B-2844-4646-A6E6-4793202C9B5F}" type="presOf" srcId="{7FF1FAAF-4D80-4740-A639-D3CF568017C3}" destId="{D48C1D50-379A-41F3-A56C-B946570B22A2}" srcOrd="0" destOrd="0" presId="urn:microsoft.com/office/officeart/2005/8/layout/hProcess11"/>
    <dgm:cxn modelId="{47EA7865-1DFE-4966-9803-2FD7137E80B5}" srcId="{7FF1FAAF-4D80-4740-A639-D3CF568017C3}" destId="{4AB4A81C-5082-4E2D-A0BA-EC10E08DEBE0}" srcOrd="0" destOrd="0" parTransId="{A91928F8-3E7A-4578-BE5F-9C2BD56C01B1}" sibTransId="{1457ACB0-87F8-43D3-BD9C-6790218A311C}"/>
    <dgm:cxn modelId="{977F5E47-1BC7-2548-A05F-F3491AC68C07}" srcId="{B1B2939C-0C04-764C-951A-26AF22F14DD2}" destId="{703396FA-30AC-9240-8186-8F01B76CBC75}" srcOrd="1" destOrd="0" parTransId="{E49F1F01-4684-0149-903F-469EECC7D357}" sibTransId="{2AF75BE5-FF89-864E-8CD7-C86771FFF31F}"/>
    <dgm:cxn modelId="{57D09667-F781-E749-A77A-089D7FD99AB2}" srcId="{B1B2939C-0C04-764C-951A-26AF22F14DD2}" destId="{4EF5AC38-C7DA-1340-91D1-3D30EEB19C74}" srcOrd="0" destOrd="0" parTransId="{5D25D093-EA0D-F443-A531-5C3613780A71}" sibTransId="{04E8CD22-6ED6-4C4F-9F3E-D4EB235191B9}"/>
    <dgm:cxn modelId="{F27C554C-560B-4533-B969-BA87888C1872}" type="presOf" srcId="{BAB84E09-B505-6B41-B62B-F3EC87D0001B}" destId="{8082732E-41CA-4545-ADCF-D76B0499BE10}" srcOrd="0" destOrd="0" presId="urn:microsoft.com/office/officeart/2005/8/layout/hProcess11"/>
    <dgm:cxn modelId="{FBD2984E-2BEA-4203-B96B-3F1B7CEE16D9}" type="presOf" srcId="{3FAAF40C-EBB9-ED42-8F20-84FA3FF47F69}" destId="{8082732E-41CA-4545-ADCF-D76B0499BE10}" srcOrd="0" destOrd="1" presId="urn:microsoft.com/office/officeart/2005/8/layout/hProcess11"/>
    <dgm:cxn modelId="{A23BC571-FCAC-1D4F-8954-CABE6050C984}" srcId="{BAB84E09-B505-6B41-B62B-F3EC87D0001B}" destId="{3FAAF40C-EBB9-ED42-8F20-84FA3FF47F69}" srcOrd="0" destOrd="0" parTransId="{1437212A-1F57-3947-9094-F91246AFCCE7}" sibTransId="{3F4FDD6B-714C-C545-BC96-C0BFA0EE4D4A}"/>
    <dgm:cxn modelId="{0FFED351-EF91-0E4E-8F3C-B54E989BF70E}" srcId="{93A41013-635D-314F-8179-27A315EDE28B}" destId="{B1B2939C-0C04-764C-951A-26AF22F14DD2}" srcOrd="5" destOrd="0" parTransId="{3A250018-6AB3-A942-9F44-2A96123CB9EC}" sibTransId="{9B082F9C-8C22-084C-969C-E083923BE78E}"/>
    <dgm:cxn modelId="{B909EE53-BF15-42DC-B010-6D54518EE04C}" srcId="{93A41013-635D-314F-8179-27A315EDE28B}" destId="{55105956-AA70-494C-AFEB-6E3D5B7A481D}" srcOrd="6" destOrd="0" parTransId="{9F170EC3-08F6-481B-B180-556707E8D666}" sibTransId="{C30DED31-ABF2-43BC-B685-A7EBEA45909E}"/>
    <dgm:cxn modelId="{F13AF573-B00B-4E42-B36D-70D33CBC6B62}" type="presOf" srcId="{703396FA-30AC-9240-8186-8F01B76CBC75}" destId="{568A62EE-C253-47F1-AC39-B40E383EE63C}" srcOrd="0" destOrd="2" presId="urn:microsoft.com/office/officeart/2005/8/layout/hProcess11"/>
    <dgm:cxn modelId="{6DC06D74-E212-ED41-B529-0EFD35DAD188}" type="presOf" srcId="{93A41013-635D-314F-8179-27A315EDE28B}" destId="{B8975627-D390-B848-8C1D-85712F3639CF}" srcOrd="0" destOrd="0" presId="urn:microsoft.com/office/officeart/2005/8/layout/hProcess11"/>
    <dgm:cxn modelId="{C6ADA975-30D6-4226-8B23-800ED844EC0A}" type="presOf" srcId="{011D6BB6-B79D-324A-A635-ED25D8D63E2F}" destId="{0DF5934D-3F4D-471D-9D76-18DBE6984AD2}" srcOrd="0" destOrd="2" presId="urn:microsoft.com/office/officeart/2005/8/layout/hProcess11"/>
    <dgm:cxn modelId="{9AE1C27A-F495-427B-99A5-88EE100E95C0}" type="presOf" srcId="{4EF5AC38-C7DA-1340-91D1-3D30EEB19C74}" destId="{568A62EE-C253-47F1-AC39-B40E383EE63C}" srcOrd="0" destOrd="1" presId="urn:microsoft.com/office/officeart/2005/8/layout/hProcess11"/>
    <dgm:cxn modelId="{80B7907E-770E-4D1B-8637-80B958569333}" type="presOf" srcId="{4AB4A81C-5082-4E2D-A0BA-EC10E08DEBE0}" destId="{D48C1D50-379A-41F3-A56C-B946570B22A2}" srcOrd="0" destOrd="1" presId="urn:microsoft.com/office/officeart/2005/8/layout/hProcess11"/>
    <dgm:cxn modelId="{A329D784-4805-B444-AC80-04DE1E09C2AE}" srcId="{93A41013-635D-314F-8179-27A315EDE28B}" destId="{30411F0F-E443-A144-96DC-F6BC0BB067F2}" srcOrd="3" destOrd="0" parTransId="{842F5A8E-5D67-3649-9EA2-7EB6D2299DB7}" sibTransId="{6BAD725B-26FA-6744-BEBB-4A71B593EB08}"/>
    <dgm:cxn modelId="{5C358489-6A31-4F3E-8E2E-203E6C87108F}" type="presOf" srcId="{7BB21755-5BE2-6C4C-B9F6-A34985B948B7}" destId="{0DF5934D-3F4D-471D-9D76-18DBE6984AD2}" srcOrd="0" destOrd="1" presId="urn:microsoft.com/office/officeart/2005/8/layout/hProcess11"/>
    <dgm:cxn modelId="{DCA0F993-1530-3947-9ACB-959E7C57EE6A}" srcId="{2A0FC899-059F-064C-A858-DAD097177308}" destId="{7BB21755-5BE2-6C4C-B9F6-A34985B948B7}" srcOrd="0" destOrd="0" parTransId="{911A18F7-572B-864E-B207-3594925FA8E9}" sibTransId="{703FFDBB-7AD6-2047-8FA6-5E1F9E6201B2}"/>
    <dgm:cxn modelId="{6F134F9C-FC8A-C442-9A7F-26B429853E2F}" srcId="{8182C4CB-3F77-7543-91CE-8B9BBF4094D0}" destId="{22E96F3D-5969-6D4A-BDB0-7F3272899817}" srcOrd="0" destOrd="0" parTransId="{E5DB3D11-EC8F-3D41-919A-FD78ED346DC8}" sibTransId="{1E1A6826-6B68-244C-8C25-88307DDBF710}"/>
    <dgm:cxn modelId="{A38B38A4-7096-40A1-B70F-C8BC917AB1E7}" type="presOf" srcId="{7846971D-9C1C-9B41-819C-4D4A9EE2FF27}" destId="{BD55A5FC-B264-4271-8478-986F87513534}" srcOrd="0" destOrd="1" presId="urn:microsoft.com/office/officeart/2005/8/layout/hProcess11"/>
    <dgm:cxn modelId="{D50337B1-6121-4942-98AE-665779257923}" srcId="{93A41013-635D-314F-8179-27A315EDE28B}" destId="{BAB84E09-B505-6B41-B62B-F3EC87D0001B}" srcOrd="0" destOrd="0" parTransId="{A0F46943-B117-3047-A958-A08EA1A29566}" sibTransId="{97C40CE0-3621-044E-9F55-88ECDCF0E2EE}"/>
    <dgm:cxn modelId="{42D112C0-E0EF-4599-B392-E02BB3C66F8F}" type="presOf" srcId="{4D3B3087-ECBC-476A-B6CF-D2FC563047EB}" destId="{D6EAE34B-D9A2-4C24-B99D-8E3150368F93}" srcOrd="0" destOrd="1" presId="urn:microsoft.com/office/officeart/2005/8/layout/hProcess11"/>
    <dgm:cxn modelId="{832838C5-391A-46A9-A953-D9EDCB592B21}" type="presOf" srcId="{22E96F3D-5969-6D4A-BDB0-7F3272899817}" destId="{0E5447CB-DDF9-4BB5-9C47-1F2675391693}" srcOrd="0" destOrd="1" presId="urn:microsoft.com/office/officeart/2005/8/layout/hProcess11"/>
    <dgm:cxn modelId="{631220CB-CA9A-B749-B90E-65126D0FFC91}" srcId="{93A41013-635D-314F-8179-27A315EDE28B}" destId="{2A0FC899-059F-064C-A858-DAD097177308}" srcOrd="2" destOrd="0" parTransId="{7C410100-112C-5248-A1AD-97B3A311469C}" sibTransId="{1868DA68-E9A5-A94F-AF2C-B960CB3818BC}"/>
    <dgm:cxn modelId="{0974C8CC-B674-49DE-8B19-DE439FCF6C72}" type="presOf" srcId="{2A0FC899-059F-064C-A858-DAD097177308}" destId="{0DF5934D-3F4D-471D-9D76-18DBE6984AD2}" srcOrd="0" destOrd="0" presId="urn:microsoft.com/office/officeart/2005/8/layout/hProcess11"/>
    <dgm:cxn modelId="{E976C0CF-D017-4682-8341-73924F91B521}" type="presOf" srcId="{C45B8667-5FB1-4FA2-B082-644DD32463FB}" destId="{D48C1D50-379A-41F3-A56C-B946570B22A2}" srcOrd="0" destOrd="2" presId="urn:microsoft.com/office/officeart/2005/8/layout/hProcess11"/>
    <dgm:cxn modelId="{04B951DC-CCAC-D14A-8AE7-7A73F46A216F}" srcId="{93A41013-635D-314F-8179-27A315EDE28B}" destId="{8182C4CB-3F77-7543-91CE-8B9BBF4094D0}" srcOrd="1" destOrd="0" parTransId="{91547290-9CFD-B64C-A86E-2E91A3AA1B76}" sibTransId="{A51B1733-D88A-8944-AC24-68EAFBBCCB75}"/>
    <dgm:cxn modelId="{0160B2E2-2BA8-49E2-B82B-F3B5BC498925}" srcId="{7FF1FAAF-4D80-4740-A639-D3CF568017C3}" destId="{C45B8667-5FB1-4FA2-B082-644DD32463FB}" srcOrd="1" destOrd="0" parTransId="{6F137AB4-0266-4349-94AC-3D1F4E49B174}" sibTransId="{13D26073-D5EC-41AC-A89A-FE56A028794D}"/>
    <dgm:cxn modelId="{A50EE0E5-6387-5546-ACAE-9A56E46E62C6}" srcId="{056C15F3-F157-144C-A915-E7FF8B62FD76}" destId="{7846971D-9C1C-9B41-819C-4D4A9EE2FF27}" srcOrd="0" destOrd="0" parTransId="{83A2957F-56EF-2B4D-AD35-6FB06CC11F78}" sibTransId="{1AF43EE2-1712-B64D-852D-09F930DA7580}"/>
    <dgm:cxn modelId="{12A7D2EA-C776-47FF-814B-257CFA5ECF3C}" type="presOf" srcId="{056C15F3-F157-144C-A915-E7FF8B62FD76}" destId="{BD55A5FC-B264-4271-8478-986F87513534}" srcOrd="0" destOrd="0" presId="urn:microsoft.com/office/officeart/2005/8/layout/hProcess11"/>
    <dgm:cxn modelId="{8BD4A3F0-6CBC-4C6E-ABBD-309AF1E622CC}" type="presOf" srcId="{30411F0F-E443-A144-96DC-F6BC0BB067F2}" destId="{B9D31FF4-69CB-4F1B-9847-0F578A5E8640}" srcOrd="0" destOrd="0" presId="urn:microsoft.com/office/officeart/2005/8/layout/hProcess11"/>
    <dgm:cxn modelId="{073D52F4-658F-47A2-AFD6-0D63C146A64D}" type="presOf" srcId="{B1B2939C-0C04-764C-951A-26AF22F14DD2}" destId="{568A62EE-C253-47F1-AC39-B40E383EE63C}" srcOrd="0" destOrd="0" presId="urn:microsoft.com/office/officeart/2005/8/layout/hProcess11"/>
    <dgm:cxn modelId="{C4BA9DF4-8E65-F440-AFF8-5D8FBE46AF9D}" srcId="{2A0FC899-059F-064C-A858-DAD097177308}" destId="{011D6BB6-B79D-324A-A635-ED25D8D63E2F}" srcOrd="1" destOrd="0" parTransId="{015DB0C8-0AAA-B04C-9734-CBAE7DB0400A}" sibTransId="{4C1CC0D2-83DC-8A43-8CC2-FD1BA2D77A07}"/>
    <dgm:cxn modelId="{B17DCCF9-2C07-4490-A662-C0BC250D658A}" srcId="{55105956-AA70-494C-AFEB-6E3D5B7A481D}" destId="{4D3B3087-ECBC-476A-B6CF-D2FC563047EB}" srcOrd="0" destOrd="0" parTransId="{C04B9971-0CB1-4B7E-ABA6-99C3E3CA9393}" sibTransId="{C9C234E6-B6A5-4E45-934A-7440E9ABC1EF}"/>
    <dgm:cxn modelId="{EBE610FA-56B0-4A2F-AF65-CEBB4E0EBCCC}" type="presOf" srcId="{8182C4CB-3F77-7543-91CE-8B9BBF4094D0}" destId="{0E5447CB-DDF9-4BB5-9C47-1F2675391693}" srcOrd="0" destOrd="0" presId="urn:microsoft.com/office/officeart/2005/8/layout/hProcess11"/>
    <dgm:cxn modelId="{7B2E9748-EA5E-544D-BEAB-5507FA6487C2}" type="presParOf" srcId="{B8975627-D390-B848-8C1D-85712F3639CF}" destId="{00EFAC0A-18BE-504D-BAA4-4B5D634A0BE2}" srcOrd="0" destOrd="0" presId="urn:microsoft.com/office/officeart/2005/8/layout/hProcess11"/>
    <dgm:cxn modelId="{AAE73623-0FB6-484A-8D31-11AF56C67751}" type="presParOf" srcId="{B8975627-D390-B848-8C1D-85712F3639CF}" destId="{86260C8F-EE6D-1F48-9561-05072BC35547}" srcOrd="1" destOrd="0" presId="urn:microsoft.com/office/officeart/2005/8/layout/hProcess11"/>
    <dgm:cxn modelId="{F9AD2D09-547E-4C3E-BE73-F65FE1179BCA}" type="presParOf" srcId="{86260C8F-EE6D-1F48-9561-05072BC35547}" destId="{8DE2BF42-6612-439B-966A-CFCE3DE94F34}" srcOrd="0" destOrd="0" presId="urn:microsoft.com/office/officeart/2005/8/layout/hProcess11"/>
    <dgm:cxn modelId="{21C3A02F-5FDF-44D9-9BA1-2224946085AB}" type="presParOf" srcId="{8DE2BF42-6612-439B-966A-CFCE3DE94F34}" destId="{8082732E-41CA-4545-ADCF-D76B0499BE10}" srcOrd="0" destOrd="0" presId="urn:microsoft.com/office/officeart/2005/8/layout/hProcess11"/>
    <dgm:cxn modelId="{49EC6A2E-D815-4A71-9010-17D57A923BAA}" type="presParOf" srcId="{8DE2BF42-6612-439B-966A-CFCE3DE94F34}" destId="{62889FCC-ACC8-435F-A425-3FDCB470B37F}" srcOrd="1" destOrd="0" presId="urn:microsoft.com/office/officeart/2005/8/layout/hProcess11"/>
    <dgm:cxn modelId="{2F635862-52E6-49A7-BAF5-87AF6E781D93}" type="presParOf" srcId="{8DE2BF42-6612-439B-966A-CFCE3DE94F34}" destId="{B18CF03D-578E-4009-86EE-CFD9F572C634}" srcOrd="2" destOrd="0" presId="urn:microsoft.com/office/officeart/2005/8/layout/hProcess11"/>
    <dgm:cxn modelId="{5258C8AA-C4E1-5E4C-8157-A6A1946C09B1}" type="presParOf" srcId="{86260C8F-EE6D-1F48-9561-05072BC35547}" destId="{B8C426C7-6DEE-A541-8A00-CF459CAEC943}" srcOrd="1" destOrd="0" presId="urn:microsoft.com/office/officeart/2005/8/layout/hProcess11"/>
    <dgm:cxn modelId="{AF185B43-CBF6-4092-BEB3-466096A634ED}" type="presParOf" srcId="{86260C8F-EE6D-1F48-9561-05072BC35547}" destId="{90D4C6F7-9787-4388-94E2-7D93B8C55D79}" srcOrd="2" destOrd="0" presId="urn:microsoft.com/office/officeart/2005/8/layout/hProcess11"/>
    <dgm:cxn modelId="{EBFBE834-1B35-4112-B47A-9FF450A3FC7D}" type="presParOf" srcId="{90D4C6F7-9787-4388-94E2-7D93B8C55D79}" destId="{0E5447CB-DDF9-4BB5-9C47-1F2675391693}" srcOrd="0" destOrd="0" presId="urn:microsoft.com/office/officeart/2005/8/layout/hProcess11"/>
    <dgm:cxn modelId="{E0054DF4-4430-40E6-94AE-78D0F2F0E40E}" type="presParOf" srcId="{90D4C6F7-9787-4388-94E2-7D93B8C55D79}" destId="{0B1B2B5F-C70E-4C23-9453-00C00D98B5AD}" srcOrd="1" destOrd="0" presId="urn:microsoft.com/office/officeart/2005/8/layout/hProcess11"/>
    <dgm:cxn modelId="{706CAE28-6C86-409A-947E-AFB47DA01967}" type="presParOf" srcId="{90D4C6F7-9787-4388-94E2-7D93B8C55D79}" destId="{08A4D992-6898-4413-9F6E-7D5FB3C40C07}" srcOrd="2" destOrd="0" presId="urn:microsoft.com/office/officeart/2005/8/layout/hProcess11"/>
    <dgm:cxn modelId="{67B35623-DA9C-EB49-AC0C-2ACCB5723BD2}" type="presParOf" srcId="{86260C8F-EE6D-1F48-9561-05072BC35547}" destId="{73110A00-8526-B644-95EE-A5B1D7CBAE08}" srcOrd="3" destOrd="0" presId="urn:microsoft.com/office/officeart/2005/8/layout/hProcess11"/>
    <dgm:cxn modelId="{B6DCB5EF-B64D-4272-A866-3721C7DE0710}" type="presParOf" srcId="{86260C8F-EE6D-1F48-9561-05072BC35547}" destId="{06CCC1B2-C3CC-4140-B783-47D24DFEF05E}" srcOrd="4" destOrd="0" presId="urn:microsoft.com/office/officeart/2005/8/layout/hProcess11"/>
    <dgm:cxn modelId="{2192D4EE-71E9-48C1-936B-23A177A943A9}" type="presParOf" srcId="{06CCC1B2-C3CC-4140-B783-47D24DFEF05E}" destId="{0DF5934D-3F4D-471D-9D76-18DBE6984AD2}" srcOrd="0" destOrd="0" presId="urn:microsoft.com/office/officeart/2005/8/layout/hProcess11"/>
    <dgm:cxn modelId="{537E81D7-2124-4DA6-AAF0-B4E489CC48B6}" type="presParOf" srcId="{06CCC1B2-C3CC-4140-B783-47D24DFEF05E}" destId="{FADE1E53-5196-4CD0-A236-C16A39BB712F}" srcOrd="1" destOrd="0" presId="urn:microsoft.com/office/officeart/2005/8/layout/hProcess11"/>
    <dgm:cxn modelId="{A9C7BE13-0054-4715-AB96-ECBAE5A08C14}" type="presParOf" srcId="{06CCC1B2-C3CC-4140-B783-47D24DFEF05E}" destId="{FEE09FE5-CAD8-4746-AEBD-9140151B9A5E}" srcOrd="2" destOrd="0" presId="urn:microsoft.com/office/officeart/2005/8/layout/hProcess11"/>
    <dgm:cxn modelId="{73E6EA99-8D3F-A74F-B8F7-D33F73EC2266}" type="presParOf" srcId="{86260C8F-EE6D-1F48-9561-05072BC35547}" destId="{57C6E72F-9CDF-DB40-B02B-A15808491A9C}" srcOrd="5" destOrd="0" presId="urn:microsoft.com/office/officeart/2005/8/layout/hProcess11"/>
    <dgm:cxn modelId="{3BC31098-777E-49BF-964D-C2605058D487}" type="presParOf" srcId="{86260C8F-EE6D-1F48-9561-05072BC35547}" destId="{AE74226E-5568-462A-BFA1-5C8557C70A90}" srcOrd="6" destOrd="0" presId="urn:microsoft.com/office/officeart/2005/8/layout/hProcess11"/>
    <dgm:cxn modelId="{33923DB5-20C2-400E-85B6-E841DD30F115}" type="presParOf" srcId="{AE74226E-5568-462A-BFA1-5C8557C70A90}" destId="{B9D31FF4-69CB-4F1B-9847-0F578A5E8640}" srcOrd="0" destOrd="0" presId="urn:microsoft.com/office/officeart/2005/8/layout/hProcess11"/>
    <dgm:cxn modelId="{E41CCC9B-4D2A-48AF-85FE-01EDD8306DC9}" type="presParOf" srcId="{AE74226E-5568-462A-BFA1-5C8557C70A90}" destId="{17230B62-229E-4B0A-9CBB-0113313E154F}" srcOrd="1" destOrd="0" presId="urn:microsoft.com/office/officeart/2005/8/layout/hProcess11"/>
    <dgm:cxn modelId="{72B980A8-528E-4262-B6EE-DCC42CC4F73B}" type="presParOf" srcId="{AE74226E-5568-462A-BFA1-5C8557C70A90}" destId="{E4BAFD19-A0AC-4DDD-A5A8-07D61F158BA8}" srcOrd="2" destOrd="0" presId="urn:microsoft.com/office/officeart/2005/8/layout/hProcess11"/>
    <dgm:cxn modelId="{2E755651-DFD7-D14D-AEAC-DD74679DBE5A}" type="presParOf" srcId="{86260C8F-EE6D-1F48-9561-05072BC35547}" destId="{83EFF59D-D919-994C-9B2A-354FC1B7150D}" srcOrd="7" destOrd="0" presId="urn:microsoft.com/office/officeart/2005/8/layout/hProcess11"/>
    <dgm:cxn modelId="{63B56077-D10C-4F1A-AFC1-E8F707C5AB44}" type="presParOf" srcId="{86260C8F-EE6D-1F48-9561-05072BC35547}" destId="{4431E539-D6A7-4CE0-8153-8E37C7A780C5}" srcOrd="8" destOrd="0" presId="urn:microsoft.com/office/officeart/2005/8/layout/hProcess11"/>
    <dgm:cxn modelId="{97E038FE-E28A-4F3F-84E6-ED610D85EE9A}" type="presParOf" srcId="{4431E539-D6A7-4CE0-8153-8E37C7A780C5}" destId="{BD55A5FC-B264-4271-8478-986F87513534}" srcOrd="0" destOrd="0" presId="urn:microsoft.com/office/officeart/2005/8/layout/hProcess11"/>
    <dgm:cxn modelId="{FA6A4C06-E63F-4914-8D72-48FF128ABEF7}" type="presParOf" srcId="{4431E539-D6A7-4CE0-8153-8E37C7A780C5}" destId="{F7584EA5-6A8F-4667-ACFF-097E7B244621}" srcOrd="1" destOrd="0" presId="urn:microsoft.com/office/officeart/2005/8/layout/hProcess11"/>
    <dgm:cxn modelId="{D7CD12CF-B6BA-4075-8333-F4F9E345E645}" type="presParOf" srcId="{4431E539-D6A7-4CE0-8153-8E37C7A780C5}" destId="{6C81415C-AF4B-43E6-878B-B420787D91A5}" srcOrd="2" destOrd="0" presId="urn:microsoft.com/office/officeart/2005/8/layout/hProcess11"/>
    <dgm:cxn modelId="{7E733547-B502-2D4D-ABCC-3B8B68697733}" type="presParOf" srcId="{86260C8F-EE6D-1F48-9561-05072BC35547}" destId="{9851D801-BB14-AB42-B5D7-216984685ECC}" srcOrd="9" destOrd="0" presId="urn:microsoft.com/office/officeart/2005/8/layout/hProcess11"/>
    <dgm:cxn modelId="{10E7C180-9476-4D21-89A4-00613A802BDE}" type="presParOf" srcId="{86260C8F-EE6D-1F48-9561-05072BC35547}" destId="{8834E5A8-AE7E-4E78-B6F0-483AB59D28CC}" srcOrd="10" destOrd="0" presId="urn:microsoft.com/office/officeart/2005/8/layout/hProcess11"/>
    <dgm:cxn modelId="{8F82130D-A495-4C2F-9DF5-7A5FD113E13E}" type="presParOf" srcId="{8834E5A8-AE7E-4E78-B6F0-483AB59D28CC}" destId="{568A62EE-C253-47F1-AC39-B40E383EE63C}" srcOrd="0" destOrd="0" presId="urn:microsoft.com/office/officeart/2005/8/layout/hProcess11"/>
    <dgm:cxn modelId="{6836C467-C354-46AB-8EC9-B0BA21174AB8}" type="presParOf" srcId="{8834E5A8-AE7E-4E78-B6F0-483AB59D28CC}" destId="{7B800975-ABB8-40CF-968F-9D5909A34984}" srcOrd="1" destOrd="0" presId="urn:microsoft.com/office/officeart/2005/8/layout/hProcess11"/>
    <dgm:cxn modelId="{B40C63E9-0098-483F-86DD-9D3FE3CF9BB1}" type="presParOf" srcId="{8834E5A8-AE7E-4E78-B6F0-483AB59D28CC}" destId="{1E80B315-7BCB-4ADD-BDE9-554EB87D6BD1}" srcOrd="2" destOrd="0" presId="urn:microsoft.com/office/officeart/2005/8/layout/hProcess11"/>
    <dgm:cxn modelId="{C74C4E89-357D-48E4-88DC-49F92BFC4F8A}" type="presParOf" srcId="{86260C8F-EE6D-1F48-9561-05072BC35547}" destId="{E9603984-C18E-4501-989F-4EBA667C7BBA}" srcOrd="11" destOrd="0" presId="urn:microsoft.com/office/officeart/2005/8/layout/hProcess11"/>
    <dgm:cxn modelId="{F9C270E6-E790-4E96-993C-7109521BAD6F}" type="presParOf" srcId="{86260C8F-EE6D-1F48-9561-05072BC35547}" destId="{BB76CB4A-A957-4507-956F-3F38AFB31455}" srcOrd="12" destOrd="0" presId="urn:microsoft.com/office/officeart/2005/8/layout/hProcess11"/>
    <dgm:cxn modelId="{4188A38C-AB43-400F-9BF4-8942BBE7BA09}" type="presParOf" srcId="{BB76CB4A-A957-4507-956F-3F38AFB31455}" destId="{D6EAE34B-D9A2-4C24-B99D-8E3150368F93}" srcOrd="0" destOrd="0" presId="urn:microsoft.com/office/officeart/2005/8/layout/hProcess11"/>
    <dgm:cxn modelId="{BC4B5CBF-83A4-4E0F-88E4-2B1F53ED26F5}" type="presParOf" srcId="{BB76CB4A-A957-4507-956F-3F38AFB31455}" destId="{E71CF3F1-465A-4FA3-BFFB-7A2507F066D4}" srcOrd="1" destOrd="0" presId="urn:microsoft.com/office/officeart/2005/8/layout/hProcess11"/>
    <dgm:cxn modelId="{12748BCB-4F53-4D46-976D-2BFFC6B73490}" type="presParOf" srcId="{BB76CB4A-A957-4507-956F-3F38AFB31455}" destId="{5572E6B6-6DC6-4916-83D0-AEC0A5A9FC7F}" srcOrd="2" destOrd="0" presId="urn:microsoft.com/office/officeart/2005/8/layout/hProcess11"/>
    <dgm:cxn modelId="{325CF66F-BBE9-413B-930E-948B390B8594}" type="presParOf" srcId="{86260C8F-EE6D-1F48-9561-05072BC35547}" destId="{7555A1B3-602F-4C89-83BD-CE8AEABE1A9A}" srcOrd="13" destOrd="0" presId="urn:microsoft.com/office/officeart/2005/8/layout/hProcess11"/>
    <dgm:cxn modelId="{EE45DF77-6036-457D-A8BF-302D63D8A769}" type="presParOf" srcId="{86260C8F-EE6D-1F48-9561-05072BC35547}" destId="{E12CA54D-86C4-4844-B8D8-260ACF94A8ED}" srcOrd="14" destOrd="0" presId="urn:microsoft.com/office/officeart/2005/8/layout/hProcess11"/>
    <dgm:cxn modelId="{E93DB8B1-C074-439A-8F73-4B2BC1BDC30F}" type="presParOf" srcId="{E12CA54D-86C4-4844-B8D8-260ACF94A8ED}" destId="{D48C1D50-379A-41F3-A56C-B946570B22A2}" srcOrd="0" destOrd="0" presId="urn:microsoft.com/office/officeart/2005/8/layout/hProcess11"/>
    <dgm:cxn modelId="{C193E00E-6D25-4A3D-8BA5-FA3135780E88}" type="presParOf" srcId="{E12CA54D-86C4-4844-B8D8-260ACF94A8ED}" destId="{3823F4C7-A320-4B06-A5AD-6E8C98026147}" srcOrd="1" destOrd="0" presId="urn:microsoft.com/office/officeart/2005/8/layout/hProcess11"/>
    <dgm:cxn modelId="{A82C5163-3C9F-469E-8AC8-2F8C5559A83E}" type="presParOf" srcId="{E12CA54D-86C4-4844-B8D8-260ACF94A8ED}" destId="{1EFC451A-D2B7-406E-82E1-C554E1A3890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FAC0A-18BE-504D-BAA4-4B5D634A0BE2}">
      <dsp:nvSpPr>
        <dsp:cNvPr id="0" name=""/>
        <dsp:cNvSpPr/>
      </dsp:nvSpPr>
      <dsp:spPr>
        <a:xfrm>
          <a:off x="0" y="667551"/>
          <a:ext cx="10502347" cy="96072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1A3E0EE-208A-B741-8F36-BC5B2F894486}">
      <dsp:nvSpPr>
        <dsp:cNvPr id="0" name=""/>
        <dsp:cNvSpPr/>
      </dsp:nvSpPr>
      <dsp:spPr>
        <a:xfrm>
          <a:off x="2420" y="0"/>
          <a:ext cx="1064977" cy="96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VS 97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v5.0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Feb-97</a:t>
          </a:r>
        </a:p>
      </dsp:txBody>
      <dsp:txXfrm>
        <a:off x="2420" y="0"/>
        <a:ext cx="1064977" cy="960727"/>
      </dsp:txXfrm>
    </dsp:sp>
    <dsp:sp modelId="{3E2925A6-4C39-104F-A390-4C70EEB9EC4D}">
      <dsp:nvSpPr>
        <dsp:cNvPr id="0" name=""/>
        <dsp:cNvSpPr/>
      </dsp:nvSpPr>
      <dsp:spPr>
        <a:xfrm>
          <a:off x="414818" y="1080818"/>
          <a:ext cx="240181" cy="2401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836919-85F3-0147-AB70-6E8529285A69}">
      <dsp:nvSpPr>
        <dsp:cNvPr id="0" name=""/>
        <dsp:cNvSpPr/>
      </dsp:nvSpPr>
      <dsp:spPr>
        <a:xfrm>
          <a:off x="1120647" y="1441090"/>
          <a:ext cx="1064977" cy="96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VS 6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v6.0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Jun-98</a:t>
          </a:r>
        </a:p>
      </dsp:txBody>
      <dsp:txXfrm>
        <a:off x="1120647" y="1441090"/>
        <a:ext cx="1064977" cy="960727"/>
      </dsp:txXfrm>
    </dsp:sp>
    <dsp:sp modelId="{40CDB5E7-EF43-D946-99BB-85DC2FFE8A40}">
      <dsp:nvSpPr>
        <dsp:cNvPr id="0" name=""/>
        <dsp:cNvSpPr/>
      </dsp:nvSpPr>
      <dsp:spPr>
        <a:xfrm>
          <a:off x="1533045" y="1080818"/>
          <a:ext cx="240181" cy="2401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A29A8B-C61B-8347-85D3-5AFD8890E333}">
      <dsp:nvSpPr>
        <dsp:cNvPr id="0" name=""/>
        <dsp:cNvSpPr/>
      </dsp:nvSpPr>
      <dsp:spPr>
        <a:xfrm>
          <a:off x="2238874" y="0"/>
          <a:ext cx="1364598" cy="96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VS .NET (2002)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v7.0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13-feb-02</a:t>
          </a:r>
        </a:p>
      </dsp:txBody>
      <dsp:txXfrm>
        <a:off x="2238874" y="0"/>
        <a:ext cx="1364598" cy="960727"/>
      </dsp:txXfrm>
    </dsp:sp>
    <dsp:sp modelId="{390DADB0-D1E3-8141-AE24-FF758FA5625A}">
      <dsp:nvSpPr>
        <dsp:cNvPr id="0" name=""/>
        <dsp:cNvSpPr/>
      </dsp:nvSpPr>
      <dsp:spPr>
        <a:xfrm>
          <a:off x="2801083" y="1080818"/>
          <a:ext cx="240181" cy="2401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7B4C82-0084-8D48-ADFF-2D5AD1A66AAA}">
      <dsp:nvSpPr>
        <dsp:cNvPr id="0" name=""/>
        <dsp:cNvSpPr/>
      </dsp:nvSpPr>
      <dsp:spPr>
        <a:xfrm>
          <a:off x="3656722" y="1441090"/>
          <a:ext cx="1320061" cy="96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VS .NET 2003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v7.1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24-abr-03</a:t>
          </a:r>
        </a:p>
      </dsp:txBody>
      <dsp:txXfrm>
        <a:off x="3656722" y="1441090"/>
        <a:ext cx="1320061" cy="960727"/>
      </dsp:txXfrm>
    </dsp:sp>
    <dsp:sp modelId="{2511D585-340D-8D4E-9540-CC7439DC5C76}">
      <dsp:nvSpPr>
        <dsp:cNvPr id="0" name=""/>
        <dsp:cNvSpPr/>
      </dsp:nvSpPr>
      <dsp:spPr>
        <a:xfrm>
          <a:off x="4196662" y="1080818"/>
          <a:ext cx="240181" cy="2401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05E42F-A628-5642-839E-5D6050BC29FA}">
      <dsp:nvSpPr>
        <dsp:cNvPr id="0" name=""/>
        <dsp:cNvSpPr/>
      </dsp:nvSpPr>
      <dsp:spPr>
        <a:xfrm>
          <a:off x="5030032" y="0"/>
          <a:ext cx="1064977" cy="96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VS 2005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v8.0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7-nov-05</a:t>
          </a:r>
        </a:p>
      </dsp:txBody>
      <dsp:txXfrm>
        <a:off x="5030032" y="0"/>
        <a:ext cx="1064977" cy="960727"/>
      </dsp:txXfrm>
    </dsp:sp>
    <dsp:sp modelId="{D3575626-2712-6F4E-B029-2AD5C3824332}">
      <dsp:nvSpPr>
        <dsp:cNvPr id="0" name=""/>
        <dsp:cNvSpPr/>
      </dsp:nvSpPr>
      <dsp:spPr>
        <a:xfrm>
          <a:off x="5442430" y="1080818"/>
          <a:ext cx="240181" cy="2401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5A122C-4F07-B24F-9AF2-AE2EE5204B9E}">
      <dsp:nvSpPr>
        <dsp:cNvPr id="0" name=""/>
        <dsp:cNvSpPr/>
      </dsp:nvSpPr>
      <dsp:spPr>
        <a:xfrm>
          <a:off x="6148259" y="1441090"/>
          <a:ext cx="1064977" cy="96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VS 2008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v9.0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19-nov-07</a:t>
          </a:r>
        </a:p>
      </dsp:txBody>
      <dsp:txXfrm>
        <a:off x="6148259" y="1441090"/>
        <a:ext cx="1064977" cy="960727"/>
      </dsp:txXfrm>
    </dsp:sp>
    <dsp:sp modelId="{38A69541-52CF-EE4D-910C-345A720F2F77}">
      <dsp:nvSpPr>
        <dsp:cNvPr id="0" name=""/>
        <dsp:cNvSpPr/>
      </dsp:nvSpPr>
      <dsp:spPr>
        <a:xfrm>
          <a:off x="6560657" y="1080818"/>
          <a:ext cx="240181" cy="2401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ECE8CA-C245-9943-BC5C-5395F42F730D}">
      <dsp:nvSpPr>
        <dsp:cNvPr id="0" name=""/>
        <dsp:cNvSpPr/>
      </dsp:nvSpPr>
      <dsp:spPr>
        <a:xfrm>
          <a:off x="7266486" y="0"/>
          <a:ext cx="1064977" cy="96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VS 2010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v10.0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12-abr-10</a:t>
          </a:r>
        </a:p>
      </dsp:txBody>
      <dsp:txXfrm>
        <a:off x="7266486" y="0"/>
        <a:ext cx="1064977" cy="960727"/>
      </dsp:txXfrm>
    </dsp:sp>
    <dsp:sp modelId="{8283C00D-BF9D-AD43-BC72-83524C2813F6}">
      <dsp:nvSpPr>
        <dsp:cNvPr id="0" name=""/>
        <dsp:cNvSpPr/>
      </dsp:nvSpPr>
      <dsp:spPr>
        <a:xfrm>
          <a:off x="7678884" y="1080818"/>
          <a:ext cx="240181" cy="2401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6C4E21-E41F-4C92-9D13-D94C4D10475A}">
      <dsp:nvSpPr>
        <dsp:cNvPr id="0" name=""/>
        <dsp:cNvSpPr/>
      </dsp:nvSpPr>
      <dsp:spPr>
        <a:xfrm>
          <a:off x="8384713" y="1441090"/>
          <a:ext cx="1064977" cy="960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VS 2012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v11.0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12-sep-12</a:t>
          </a:r>
        </a:p>
      </dsp:txBody>
      <dsp:txXfrm>
        <a:off x="8384713" y="1441090"/>
        <a:ext cx="1064977" cy="960727"/>
      </dsp:txXfrm>
    </dsp:sp>
    <dsp:sp modelId="{60E749D6-C9B8-4A56-B2D0-71228E69B37B}">
      <dsp:nvSpPr>
        <dsp:cNvPr id="0" name=""/>
        <dsp:cNvSpPr/>
      </dsp:nvSpPr>
      <dsp:spPr>
        <a:xfrm>
          <a:off x="8797111" y="1080818"/>
          <a:ext cx="240181" cy="2401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EFAC0A-18BE-504D-BAA4-4B5D634A0BE2}">
      <dsp:nvSpPr>
        <dsp:cNvPr id="0" name=""/>
        <dsp:cNvSpPr/>
      </dsp:nvSpPr>
      <dsp:spPr>
        <a:xfrm>
          <a:off x="0" y="716052"/>
          <a:ext cx="10515600" cy="95473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082732E-41CA-4545-ADCF-D76B0499BE10}">
      <dsp:nvSpPr>
        <dsp:cNvPr id="0" name=""/>
        <dsp:cNvSpPr/>
      </dsp:nvSpPr>
      <dsp:spPr>
        <a:xfrm>
          <a:off x="375" y="0"/>
          <a:ext cx="1133328" cy="954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 2013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v12.0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17-oct-13</a:t>
          </a:r>
        </a:p>
      </dsp:txBody>
      <dsp:txXfrm>
        <a:off x="375" y="0"/>
        <a:ext cx="1133328" cy="954736"/>
      </dsp:txXfrm>
    </dsp:sp>
    <dsp:sp modelId="{62889FCC-ACC8-435F-A425-3FDCB470B37F}">
      <dsp:nvSpPr>
        <dsp:cNvPr id="0" name=""/>
        <dsp:cNvSpPr/>
      </dsp:nvSpPr>
      <dsp:spPr>
        <a:xfrm>
          <a:off x="447697" y="1074078"/>
          <a:ext cx="238684" cy="23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5447CB-DDF9-4BB5-9C47-1F2675391693}">
      <dsp:nvSpPr>
        <dsp:cNvPr id="0" name=""/>
        <dsp:cNvSpPr/>
      </dsp:nvSpPr>
      <dsp:spPr>
        <a:xfrm>
          <a:off x="1190369" y="1432104"/>
          <a:ext cx="1133328" cy="954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 Code (preview)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29-abr-15</a:t>
          </a:r>
        </a:p>
      </dsp:txBody>
      <dsp:txXfrm>
        <a:off x="1190369" y="1432104"/>
        <a:ext cx="1133328" cy="954736"/>
      </dsp:txXfrm>
    </dsp:sp>
    <dsp:sp modelId="{0B1B2B5F-C70E-4C23-9453-00C00D98B5AD}">
      <dsp:nvSpPr>
        <dsp:cNvPr id="0" name=""/>
        <dsp:cNvSpPr/>
      </dsp:nvSpPr>
      <dsp:spPr>
        <a:xfrm>
          <a:off x="1637691" y="1074078"/>
          <a:ext cx="238684" cy="23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F5934D-3F4D-471D-9D76-18DBE6984AD2}">
      <dsp:nvSpPr>
        <dsp:cNvPr id="0" name=""/>
        <dsp:cNvSpPr/>
      </dsp:nvSpPr>
      <dsp:spPr>
        <a:xfrm>
          <a:off x="2380364" y="0"/>
          <a:ext cx="1133328" cy="954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 2015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v14.0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20-jul-15</a:t>
          </a:r>
        </a:p>
      </dsp:txBody>
      <dsp:txXfrm>
        <a:off x="2380364" y="0"/>
        <a:ext cx="1133328" cy="954736"/>
      </dsp:txXfrm>
    </dsp:sp>
    <dsp:sp modelId="{FADE1E53-5196-4CD0-A236-C16A39BB712F}">
      <dsp:nvSpPr>
        <dsp:cNvPr id="0" name=""/>
        <dsp:cNvSpPr/>
      </dsp:nvSpPr>
      <dsp:spPr>
        <a:xfrm>
          <a:off x="2827686" y="1074078"/>
          <a:ext cx="238684" cy="23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D31FF4-69CB-4F1B-9847-0F578A5E8640}">
      <dsp:nvSpPr>
        <dsp:cNvPr id="0" name=""/>
        <dsp:cNvSpPr/>
      </dsp:nvSpPr>
      <dsp:spPr>
        <a:xfrm>
          <a:off x="3570358" y="1432104"/>
          <a:ext cx="1133328" cy="954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 Code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14-abr-16</a:t>
          </a:r>
        </a:p>
      </dsp:txBody>
      <dsp:txXfrm>
        <a:off x="3570358" y="1432104"/>
        <a:ext cx="1133328" cy="954736"/>
      </dsp:txXfrm>
    </dsp:sp>
    <dsp:sp modelId="{17230B62-229E-4B0A-9CBB-0113313E154F}">
      <dsp:nvSpPr>
        <dsp:cNvPr id="0" name=""/>
        <dsp:cNvSpPr/>
      </dsp:nvSpPr>
      <dsp:spPr>
        <a:xfrm>
          <a:off x="4017680" y="1074078"/>
          <a:ext cx="238684" cy="23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55A5FC-B264-4271-8478-986F87513534}">
      <dsp:nvSpPr>
        <dsp:cNvPr id="0" name=""/>
        <dsp:cNvSpPr/>
      </dsp:nvSpPr>
      <dsp:spPr>
        <a:xfrm>
          <a:off x="4760353" y="0"/>
          <a:ext cx="1133328" cy="954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 for Mac (preview)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16-nov-16</a:t>
          </a:r>
        </a:p>
      </dsp:txBody>
      <dsp:txXfrm>
        <a:off x="4760353" y="0"/>
        <a:ext cx="1133328" cy="954736"/>
      </dsp:txXfrm>
    </dsp:sp>
    <dsp:sp modelId="{F7584EA5-6A8F-4667-ACFF-097E7B244621}">
      <dsp:nvSpPr>
        <dsp:cNvPr id="0" name=""/>
        <dsp:cNvSpPr/>
      </dsp:nvSpPr>
      <dsp:spPr>
        <a:xfrm>
          <a:off x="5207675" y="1074078"/>
          <a:ext cx="238684" cy="23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8A62EE-C253-47F1-AC39-B40E383EE63C}">
      <dsp:nvSpPr>
        <dsp:cNvPr id="0" name=""/>
        <dsp:cNvSpPr/>
      </dsp:nvSpPr>
      <dsp:spPr>
        <a:xfrm>
          <a:off x="5950347" y="1432104"/>
          <a:ext cx="1133328" cy="954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 2017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v15.0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7-mar-17</a:t>
          </a:r>
        </a:p>
      </dsp:txBody>
      <dsp:txXfrm>
        <a:off x="5950347" y="1432104"/>
        <a:ext cx="1133328" cy="954736"/>
      </dsp:txXfrm>
    </dsp:sp>
    <dsp:sp modelId="{7B800975-ABB8-40CF-968F-9D5909A34984}">
      <dsp:nvSpPr>
        <dsp:cNvPr id="0" name=""/>
        <dsp:cNvSpPr/>
      </dsp:nvSpPr>
      <dsp:spPr>
        <a:xfrm>
          <a:off x="6397669" y="1074078"/>
          <a:ext cx="238684" cy="23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EAE34B-D9A2-4C24-B99D-8E3150368F93}">
      <dsp:nvSpPr>
        <dsp:cNvPr id="0" name=""/>
        <dsp:cNvSpPr/>
      </dsp:nvSpPr>
      <dsp:spPr>
        <a:xfrm>
          <a:off x="7140342" y="0"/>
          <a:ext cx="1133328" cy="954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 for Mac 2017 (7.0)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Jun-17</a:t>
          </a:r>
        </a:p>
      </dsp:txBody>
      <dsp:txXfrm>
        <a:off x="7140342" y="0"/>
        <a:ext cx="1133328" cy="954736"/>
      </dsp:txXfrm>
    </dsp:sp>
    <dsp:sp modelId="{E71CF3F1-465A-4FA3-BFFB-7A2507F066D4}">
      <dsp:nvSpPr>
        <dsp:cNvPr id="0" name=""/>
        <dsp:cNvSpPr/>
      </dsp:nvSpPr>
      <dsp:spPr>
        <a:xfrm>
          <a:off x="7587664" y="1074078"/>
          <a:ext cx="238684" cy="23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8C1D50-379A-41F3-A56C-B946570B22A2}">
      <dsp:nvSpPr>
        <dsp:cNvPr id="0" name=""/>
        <dsp:cNvSpPr/>
      </dsp:nvSpPr>
      <dsp:spPr>
        <a:xfrm>
          <a:off x="8330336" y="1432104"/>
          <a:ext cx="1133328" cy="954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 2019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v16.0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2-abr-19</a:t>
          </a:r>
        </a:p>
      </dsp:txBody>
      <dsp:txXfrm>
        <a:off x="8330336" y="1432104"/>
        <a:ext cx="1133328" cy="954736"/>
      </dsp:txXfrm>
    </dsp:sp>
    <dsp:sp modelId="{3823F4C7-A320-4B06-A5AD-6E8C98026147}">
      <dsp:nvSpPr>
        <dsp:cNvPr id="0" name=""/>
        <dsp:cNvSpPr/>
      </dsp:nvSpPr>
      <dsp:spPr>
        <a:xfrm>
          <a:off x="8777658" y="1074078"/>
          <a:ext cx="238684" cy="23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D2FD-AD9B-4CFB-A43F-C49986A2D892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48444-2995-49F7-962C-9991B54E2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10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4/16/2019 5:57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845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84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247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8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15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4/16/2019 5:57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506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4/16/2019 5:57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389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4/16/2019 5:57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865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4/16/2019 5:57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458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19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1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0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76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85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39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4/16/2019 5:57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7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8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18350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87620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30588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30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64400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02884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2100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354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361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51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674993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836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2748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9853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73096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40201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335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86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337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80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9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6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31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157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78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096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9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29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53403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25622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0481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03299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769624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21695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45140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137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4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4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4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4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7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dotnet/format" TargetMode="Externa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20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26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3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png"/><Relationship Id="rId4" Type="http://schemas.openxmlformats.org/officeDocument/2006/relationships/image" Target="../media/image3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30A59B-71CE-4653-B7DE-A7AE4FE61C0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34" y="309114"/>
            <a:ext cx="939848" cy="8001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F1D5F-C2D3-4601-BFF2-570EAB161DD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736" y="486152"/>
            <a:ext cx="2330570" cy="577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E9B919-0F93-479B-9D18-77D519CA6F8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8924" y="309114"/>
            <a:ext cx="5650992" cy="800141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2869A94D-2E08-4378-98B3-AA5C6F0A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" y="1951673"/>
            <a:ext cx="5650992" cy="1477328"/>
          </a:xfrm>
        </p:spPr>
        <p:txBody>
          <a:bodyPr/>
          <a:lstStyle/>
          <a:p>
            <a:r>
              <a:rPr lang="en-US" sz="4800" b="1"/>
              <a:t>Lanzamiento de </a:t>
            </a:r>
            <a:br>
              <a:rPr lang="en-US" sz="4800" b="1"/>
            </a:br>
            <a:r>
              <a:rPr lang="en-US" sz="4800" b="1"/>
              <a:t>Visual Studio 2019</a:t>
            </a:r>
            <a:endParaRPr lang="en-US" sz="4800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859FF0-7FAD-4A05-BCA1-383E32FB91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475" y="4193628"/>
            <a:ext cx="4711700" cy="1384995"/>
          </a:xfrm>
        </p:spPr>
        <p:txBody>
          <a:bodyPr/>
          <a:lstStyle/>
          <a:p>
            <a:r>
              <a:rPr lang="en-US" sz="1800"/>
              <a:t>Guillermo Bellmann | @gjbellmann</a:t>
            </a:r>
          </a:p>
          <a:p>
            <a:r>
              <a:rPr lang="en-US" sz="1800"/>
              <a:t>Pablo Di Loreto | @PabloDiLoreto</a:t>
            </a:r>
          </a:p>
          <a:p>
            <a:r>
              <a:rPr lang="en-US" sz="1800"/>
              <a:t>Sebastián Perez | @sebaleoperez</a:t>
            </a:r>
          </a:p>
          <a:p>
            <a:r>
              <a:rPr lang="en-US" sz="1800"/>
              <a:t>Germán Küber | @germankuber</a:t>
            </a:r>
          </a:p>
          <a:p>
            <a:r>
              <a:rPr lang="en-US" sz="1800"/>
              <a:t>Fernando Sonego | @FernandoSonego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3711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28499"/>
            <a:ext cx="6914322" cy="47855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0146" y="2672383"/>
            <a:ext cx="3461854" cy="4185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527" y="732939"/>
            <a:ext cx="4004507" cy="58993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1043B-505D-440D-B3DF-4D8F7AC44D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374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319130"/>
            <a:ext cx="7499432" cy="4194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7" y="765195"/>
            <a:ext cx="3127513" cy="525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590" y="3021309"/>
            <a:ext cx="3168140" cy="370398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299BAD-60EE-4E17-8137-E9B10023FF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718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77"/>
          <a:stretch/>
        </p:blipFill>
        <p:spPr>
          <a:xfrm>
            <a:off x="8945217" y="2781267"/>
            <a:ext cx="3246783" cy="3871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25062"/>
            <a:ext cx="7735957" cy="433802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2013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7" y="765195"/>
            <a:ext cx="3127513" cy="525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4CF512-4DE1-44F4-85C7-E8D09D73E8A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6610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600" y="3705970"/>
            <a:ext cx="3708400" cy="342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78447"/>
            <a:ext cx="7816573" cy="439467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7" y="765195"/>
            <a:ext cx="3127513" cy="52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99DFF6-48FD-4CB9-BEB8-34AF101B2B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3348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626" y="4287078"/>
            <a:ext cx="3578087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2029239"/>
            <a:ext cx="7285383" cy="455336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5217" y="765195"/>
            <a:ext cx="3127513" cy="52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68C8AE-DD47-43C4-A79F-769B713356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85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3A11-A46E-431E-9552-AC00075D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03772-7400-4B1C-B1E4-EA84410167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63" y="1345915"/>
            <a:ext cx="9605235" cy="5184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7D9F6-0C1C-4316-827A-9E1F9478BD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0796" y="68375"/>
            <a:ext cx="2036638" cy="1331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16FB9-2335-4DA2-BD42-D3E4132B6C0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44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622A708-1113-0F4D-8D83-FFF7A8C875F2}"/>
              </a:ext>
            </a:extLst>
          </p:cNvPr>
          <p:cNvGrpSpPr/>
          <p:nvPr/>
        </p:nvGrpSpPr>
        <p:grpSpPr>
          <a:xfrm>
            <a:off x="586741" y="2747518"/>
            <a:ext cx="10944978" cy="1581846"/>
            <a:chOff x="586741" y="2747518"/>
            <a:chExt cx="10944978" cy="158184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EDB8F6-9ACA-474F-A21E-609D49DED104}"/>
                </a:ext>
              </a:extLst>
            </p:cNvPr>
            <p:cNvSpPr/>
            <p:nvPr/>
          </p:nvSpPr>
          <p:spPr bwMode="auto">
            <a:xfrm>
              <a:off x="586741" y="2747518"/>
              <a:ext cx="10944978" cy="15818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       Visual Studio </a:t>
              </a:r>
              <a:r>
                <a:rPr lang="en-US" sz="3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for Mac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78719F-2803-704A-84DC-1124A852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2757" y="2977835"/>
              <a:ext cx="1088297" cy="108829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65515FE-F9B5-4074-9229-AC4281CBC04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2431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oval70">
            <a:extLst>
              <a:ext uri="{FF2B5EF4-FFF2-40B4-BE49-F238E27FC236}">
                <a16:creationId xmlns:a16="http://schemas.microsoft.com/office/drawing/2014/main" id="{D3C45789-B622-4A76-92E1-2433106A7D41}"/>
              </a:ext>
            </a:extLst>
          </p:cNvPr>
          <p:cNvSpPr/>
          <p:nvPr/>
        </p:nvSpPr>
        <p:spPr bwMode="auto">
          <a:xfrm>
            <a:off x="5410199" y="2743199"/>
            <a:ext cx="1371601" cy="1371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!!text70">
            <a:extLst>
              <a:ext uri="{FF2B5EF4-FFF2-40B4-BE49-F238E27FC236}">
                <a16:creationId xmlns:a16="http://schemas.microsoft.com/office/drawing/2014/main" id="{41E44257-5D0E-4B0E-8C31-DAE6D163EB36}"/>
              </a:ext>
            </a:extLst>
          </p:cNvPr>
          <p:cNvSpPr txBox="1"/>
          <p:nvPr/>
        </p:nvSpPr>
        <p:spPr>
          <a:xfrm>
            <a:off x="5619665" y="3013501"/>
            <a:ext cx="95266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7.0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E61072-F6CF-4287-BCF6-BAE184FA2FB0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8DDBD-DE7E-AB41-849B-E5CB093E0E38}"/>
              </a:ext>
            </a:extLst>
          </p:cNvPr>
          <p:cNvSpPr txBox="1"/>
          <p:nvPr/>
        </p:nvSpPr>
        <p:spPr>
          <a:xfrm>
            <a:off x="2349499" y="4636559"/>
            <a:ext cx="7493000" cy="64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2017 for Mac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D5615-A6A0-444E-A4CD-5D74E4853D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!!circle70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5410199" y="2743199"/>
            <a:ext cx="1371601" cy="1371601"/>
            <a:chOff x="7822188" y="2944441"/>
            <a:chExt cx="675043" cy="675043"/>
          </a:xfrm>
        </p:grpSpPr>
        <p:sp>
          <p:nvSpPr>
            <p:cNvPr id="18" name="!!oval70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8" y="2944441"/>
              <a:ext cx="675043" cy="675043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0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8" y="3077472"/>
              <a:ext cx="468862" cy="4089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5E61072-F6CF-4287-BCF6-BAE184FA2FB0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6621E-4D05-405B-9290-6F4635582D6E}"/>
              </a:ext>
            </a:extLst>
          </p:cNvPr>
          <p:cNvSpPr txBox="1"/>
          <p:nvPr/>
        </p:nvSpPr>
        <p:spPr>
          <a:xfrm>
            <a:off x="3533190" y="4598312"/>
            <a:ext cx="5125617" cy="132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Xamarin, .NET Core y Unity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Editor y debugger C#</a:t>
            </a:r>
          </a:p>
          <a:p>
            <a:pPr algn="ctr">
              <a:lnSpc>
                <a:spcPct val="150000"/>
              </a:lnSpc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Editores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web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26B628-ED6B-423F-8414-F3231CC865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315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!!connector7071">
            <a:extLst>
              <a:ext uri="{FF2B5EF4-FFF2-40B4-BE49-F238E27FC236}">
                <a16:creationId xmlns:a16="http://schemas.microsoft.com/office/drawing/2014/main" id="{A1A5EAFD-CC19-4E75-9796-F55E358BB538}"/>
              </a:ext>
            </a:extLst>
          </p:cNvPr>
          <p:cNvCxnSpPr>
            <a:cxnSpLocks/>
          </p:cNvCxnSpPr>
          <p:nvPr/>
        </p:nvCxnSpPr>
        <p:spPr>
          <a:xfrm>
            <a:off x="3962399" y="3429000"/>
            <a:ext cx="1447800" cy="3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!!circle71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44441"/>
            <a:chExt cx="900057" cy="900057"/>
          </a:xfrm>
          <a:solidFill>
            <a:schemeClr val="accent1"/>
          </a:solidFill>
        </p:grpSpPr>
        <p:sp>
          <p:nvSpPr>
            <p:cNvPr id="9" name="!!oval71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44441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1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21814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7" name="!!circle70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3048000" y="2971797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0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0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3544DA-B04C-4B2A-8295-A48D56999CF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Ago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1FD00-B31B-4CC7-8FD0-62D3B0307197}"/>
              </a:ext>
            </a:extLst>
          </p:cNvPr>
          <p:cNvSpPr txBox="1"/>
          <p:nvPr/>
        </p:nvSpPr>
        <p:spPr>
          <a:xfrm>
            <a:off x="3533190" y="4598312"/>
            <a:ext cx="5125617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Soporte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para .NET Core 2.0</a:t>
            </a:r>
          </a:p>
          <a:p>
            <a:pPr algn="ctr">
              <a:lnSpc>
                <a:spcPct val="150000"/>
              </a:lnSpc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Mejoras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al app signing para iOS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Android SDK manager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integrado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DFFFD4-12DE-4DD2-AC12-97440F6DD9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059550"/>
            <a:ext cx="4604488" cy="1169551"/>
          </a:xfrm>
        </p:spPr>
        <p:txBody>
          <a:bodyPr/>
          <a:lstStyle/>
          <a:p>
            <a:r>
              <a:rPr lang="en-US" sz="3800" b="1" dirty="0"/>
              <a:t>Visual Studio 2019: un </a:t>
            </a:r>
            <a:r>
              <a:rPr lang="en-US" sz="3800" b="1" dirty="0" err="1"/>
              <a:t>poco</a:t>
            </a:r>
            <a:r>
              <a:rPr lang="en-US" sz="3800" b="1" dirty="0"/>
              <a:t> de </a:t>
            </a:r>
            <a:r>
              <a:rPr lang="en-US" sz="3800" b="1" dirty="0" err="1"/>
              <a:t>historia</a:t>
            </a:r>
            <a:endParaRPr lang="en-US" sz="3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791075"/>
            <a:ext cx="9144000" cy="615553"/>
          </a:xfrm>
        </p:spPr>
        <p:txBody>
          <a:bodyPr/>
          <a:lstStyle/>
          <a:p>
            <a:r>
              <a:rPr lang="en-US" dirty="0"/>
              <a:t>Guillermo Bellmann | @</a:t>
            </a:r>
            <a:r>
              <a:rPr lang="en-US" dirty="0" err="1"/>
              <a:t>gjbellmann</a:t>
            </a:r>
            <a:endParaRPr lang="en-US" dirty="0"/>
          </a:p>
          <a:p>
            <a:r>
              <a:rPr lang="en-US" dirty="0"/>
              <a:t>Pablo Di Loreto | @</a:t>
            </a:r>
            <a:r>
              <a:rPr lang="en-US" dirty="0" err="1"/>
              <a:t>PabloDiLoreto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08E6-BD4D-46A6-AC3B-B53DED26DA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200" y="1210329"/>
            <a:ext cx="8432729" cy="575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29149-A9E8-4B56-BD44-923311BA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A42C0-4831-4618-9867-EBB23578B0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34" y="309114"/>
            <a:ext cx="939848" cy="80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10E0F-EEC0-4D3C-9C35-081C7DE94C3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736" y="486152"/>
            <a:ext cx="2330570" cy="57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381ADD-B4DD-4F67-945D-07E8CD14D6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08" y="1284127"/>
            <a:ext cx="5650992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3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!!connector7071">
            <a:extLst>
              <a:ext uri="{FF2B5EF4-FFF2-40B4-BE49-F238E27FC236}">
                <a16:creationId xmlns:a16="http://schemas.microsoft.com/office/drawing/2014/main" id="{76549F0E-9F8D-4655-8F53-7B954B658217}"/>
              </a:ext>
            </a:extLst>
          </p:cNvPr>
          <p:cNvCxnSpPr>
            <a:cxnSpLocks/>
          </p:cNvCxnSpPr>
          <p:nvPr/>
        </p:nvCxnSpPr>
        <p:spPr>
          <a:xfrm flipV="1">
            <a:off x="972766" y="3428992"/>
            <a:ext cx="2658894" cy="8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!!connector7172">
            <a:extLst>
              <a:ext uri="{FF2B5EF4-FFF2-40B4-BE49-F238E27FC236}">
                <a16:creationId xmlns:a16="http://schemas.microsoft.com/office/drawing/2014/main" id="{A1A5EAFD-CC19-4E75-9796-F55E358BB538}"/>
              </a:ext>
            </a:extLst>
          </p:cNvPr>
          <p:cNvCxnSpPr>
            <a:cxnSpLocks/>
          </p:cNvCxnSpPr>
          <p:nvPr/>
        </p:nvCxnSpPr>
        <p:spPr>
          <a:xfrm>
            <a:off x="3962400" y="3428992"/>
            <a:ext cx="1447086" cy="3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0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687228" y="2971795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0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0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!!circle71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3048714" y="2971795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1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1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6" name="!!circle72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198"/>
            <a:ext cx="1371600" cy="1371600"/>
            <a:chOff x="7822188" y="2944441"/>
            <a:chExt cx="900057" cy="900057"/>
          </a:xfrm>
          <a:solidFill>
            <a:schemeClr val="accent1"/>
          </a:solidFill>
        </p:grpSpPr>
        <p:sp>
          <p:nvSpPr>
            <p:cNvPr id="9" name="!!oval72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44441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2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21814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F6D397D-6A38-4FC3-9811-59D166807BB9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Oct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87C52-839F-4B03-97C4-911AF0328692}"/>
              </a:ext>
            </a:extLst>
          </p:cNvPr>
          <p:cNvSpPr txBox="1"/>
          <p:nvPr/>
        </p:nvSpPr>
        <p:spPr>
          <a:xfrm>
            <a:off x="3533190" y="4598312"/>
            <a:ext cx="5125617" cy="132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Publicación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 Docker</a:t>
            </a:r>
          </a:p>
          <a:p>
            <a:pPr algn="ctr">
              <a:lnSpc>
                <a:spcPct val="150000"/>
              </a:lnSpc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Xcode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9 &amp; Android 8.0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Android SDK on-demand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70FF7E-527C-414C-8EF9-336FEEBC8D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!!connector7071">
            <a:extLst>
              <a:ext uri="{FF2B5EF4-FFF2-40B4-BE49-F238E27FC236}">
                <a16:creationId xmlns:a16="http://schemas.microsoft.com/office/drawing/2014/main" id="{63514DE0-DD60-4038-9313-C82C5221127E}"/>
              </a:ext>
            </a:extLst>
          </p:cNvPr>
          <p:cNvCxnSpPr>
            <a:cxnSpLocks/>
          </p:cNvCxnSpPr>
          <p:nvPr/>
        </p:nvCxnSpPr>
        <p:spPr>
          <a:xfrm flipV="1">
            <a:off x="-1567304" y="3428992"/>
            <a:ext cx="2658894" cy="8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172">
            <a:extLst>
              <a:ext uri="{FF2B5EF4-FFF2-40B4-BE49-F238E27FC236}">
                <a16:creationId xmlns:a16="http://schemas.microsoft.com/office/drawing/2014/main" id="{78DA8AE7-EE3C-4D8C-9132-5B877B91440C}"/>
              </a:ext>
            </a:extLst>
          </p:cNvPr>
          <p:cNvCxnSpPr>
            <a:cxnSpLocks/>
          </p:cNvCxnSpPr>
          <p:nvPr/>
        </p:nvCxnSpPr>
        <p:spPr>
          <a:xfrm>
            <a:off x="-2211421" y="3429000"/>
            <a:ext cx="5713378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connector7273">
            <a:extLst>
              <a:ext uri="{FF2B5EF4-FFF2-40B4-BE49-F238E27FC236}">
                <a16:creationId xmlns:a16="http://schemas.microsoft.com/office/drawing/2014/main" id="{BB62EB19-88BB-4EB0-85A3-9142A644D2AE}"/>
              </a:ext>
            </a:extLst>
          </p:cNvPr>
          <p:cNvCxnSpPr>
            <a:cxnSpLocks/>
          </p:cNvCxnSpPr>
          <p:nvPr/>
        </p:nvCxnSpPr>
        <p:spPr>
          <a:xfrm>
            <a:off x="3501957" y="3429000"/>
            <a:ext cx="1908243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0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81839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0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0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!!circle71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2174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1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1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3" name="!!circle72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2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2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grpSp>
        <p:nvGrpSpPr>
          <p:cNvPr id="16" name="!!circle73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44441"/>
            <a:chExt cx="900057" cy="900057"/>
          </a:xfrm>
          <a:solidFill>
            <a:schemeClr val="accent1"/>
          </a:solidFill>
        </p:grpSpPr>
        <p:sp>
          <p:nvSpPr>
            <p:cNvPr id="9" name="!!oval73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44441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3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21815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Dic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22E2AF-859C-4B13-8E4B-79D246EFB5C8}"/>
              </a:ext>
            </a:extLst>
          </p:cNvPr>
          <p:cNvSpPr txBox="1"/>
          <p:nvPr/>
        </p:nvSpPr>
        <p:spPr>
          <a:xfrm>
            <a:off x="2349499" y="4398715"/>
            <a:ext cx="7493000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iOS signing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automático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Integración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con Visual Studio Test Platform</a:t>
            </a:r>
          </a:p>
          <a:p>
            <a:pPr algn="ctr">
              <a:lnSpc>
                <a:spcPct val="150000"/>
              </a:lnSpc>
            </a:pP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Actualizador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para el Android SDK y .NET Core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Modo de designer constraints para iOS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29A12E-BE03-468E-8DAD-35F9007ADF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!!connector7273">
            <a:extLst>
              <a:ext uri="{FF2B5EF4-FFF2-40B4-BE49-F238E27FC236}">
                <a16:creationId xmlns:a16="http://schemas.microsoft.com/office/drawing/2014/main" id="{9C6FCC66-465C-4564-8308-93F5607D5982}"/>
              </a:ext>
            </a:extLst>
          </p:cNvPr>
          <p:cNvCxnSpPr>
            <a:cxnSpLocks/>
          </p:cNvCxnSpPr>
          <p:nvPr/>
        </p:nvCxnSpPr>
        <p:spPr>
          <a:xfrm>
            <a:off x="1560478" y="3429000"/>
            <a:ext cx="1908243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273">
            <a:extLst>
              <a:ext uri="{FF2B5EF4-FFF2-40B4-BE49-F238E27FC236}">
                <a16:creationId xmlns:a16="http://schemas.microsoft.com/office/drawing/2014/main" id="{E620DCEA-D2D7-4094-96A0-E59A10398349}"/>
              </a:ext>
            </a:extLst>
          </p:cNvPr>
          <p:cNvCxnSpPr>
            <a:cxnSpLocks/>
          </p:cNvCxnSpPr>
          <p:nvPr/>
        </p:nvCxnSpPr>
        <p:spPr>
          <a:xfrm>
            <a:off x="1392676" y="3428999"/>
            <a:ext cx="1908243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connector7172">
            <a:extLst>
              <a:ext uri="{FF2B5EF4-FFF2-40B4-BE49-F238E27FC236}">
                <a16:creationId xmlns:a16="http://schemas.microsoft.com/office/drawing/2014/main" id="{92CDCDBF-C9C9-4879-B999-84CBE0DA87CA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374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187644" y="3428999"/>
            <a:ext cx="2222556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1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1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1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7" name="!!circle72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2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2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grpSp>
        <p:nvGrpSpPr>
          <p:cNvPr id="13" name="!!circle73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3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3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grpSp>
        <p:nvGrpSpPr>
          <p:cNvPr id="16" name="!!circle74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4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4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08555-3FA9-4D2C-A5C9-94EDE1789554}"/>
              </a:ext>
            </a:extLst>
          </p:cNvPr>
          <p:cNvSpPr txBox="1"/>
          <p:nvPr/>
        </p:nvSpPr>
        <p:spPr>
          <a:xfrm>
            <a:off x="2349499" y="4598313"/>
            <a:ext cx="7493000" cy="132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Upgrades para C# 7.1 &amp; IntelliSense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Wireless iOS deployment y debugging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macOS High Sierra &amp;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Xcode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9.3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3D4BCA9-9A97-48C4-8435-36C8CA61D4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8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8F9C4F2A-2F4B-4E8A-B279-1CFFDD21693B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374">
            <a:extLst>
              <a:ext uri="{FF2B5EF4-FFF2-40B4-BE49-F238E27FC236}">
                <a16:creationId xmlns:a16="http://schemas.microsoft.com/office/drawing/2014/main" id="{979BD88D-6C0B-4ED9-BC06-9090774A9C71}"/>
              </a:ext>
            </a:extLst>
          </p:cNvPr>
          <p:cNvCxnSpPr>
            <a:cxnSpLocks/>
          </p:cNvCxnSpPr>
          <p:nvPr/>
        </p:nvCxnSpPr>
        <p:spPr>
          <a:xfrm>
            <a:off x="1085767" y="3428999"/>
            <a:ext cx="2222556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475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308323" y="3428999"/>
            <a:ext cx="2101877" cy="2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2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2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2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grpSp>
        <p:nvGrpSpPr>
          <p:cNvPr id="17" name="!!circle73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3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3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grpSp>
        <p:nvGrpSpPr>
          <p:cNvPr id="13" name="!!circle74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4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4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grpSp>
        <p:nvGrpSpPr>
          <p:cNvPr id="16" name="!!circle75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5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5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May 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44671-FB33-4A27-8552-81A52E3C10E0}"/>
              </a:ext>
            </a:extLst>
          </p:cNvPr>
          <p:cNvSpPr txBox="1"/>
          <p:nvPr/>
        </p:nvSpPr>
        <p:spPr>
          <a:xfrm>
            <a:off x="2349499" y="4411190"/>
            <a:ext cx="7493000" cy="2441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Soporte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para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editorconfig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Razor, TypeScript, JavaScript IntelliSense</a:t>
            </a:r>
          </a:p>
          <a:p>
            <a:pPr algn="ctr">
              <a:lnSpc>
                <a:spcPct val="150000"/>
              </a:lnSpc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Actualizaciones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major del toolin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 para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Xamarin.Forms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7.2, .NET Core 2.1</a:t>
            </a:r>
          </a:p>
          <a:p>
            <a:pPr algn="ctr">
              <a:lnSpc>
                <a:spcPct val="150000"/>
              </a:lnSpc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Proyectos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Azure Functions</a:t>
            </a:r>
          </a:p>
          <a:p>
            <a:pPr algn="ctr">
              <a:lnSpc>
                <a:spcPct val="150000"/>
              </a:lnSpc>
            </a:pP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B450C2-7697-4D8C-9232-4D848B24AE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4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46339630-572B-47A5-A127-9144BB3BC182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475">
            <a:extLst>
              <a:ext uri="{FF2B5EF4-FFF2-40B4-BE49-F238E27FC236}">
                <a16:creationId xmlns:a16="http://schemas.microsoft.com/office/drawing/2014/main" id="{E78549AE-00FB-4083-873E-139BE4D1DB4B}"/>
              </a:ext>
            </a:extLst>
          </p:cNvPr>
          <p:cNvCxnSpPr>
            <a:cxnSpLocks/>
          </p:cNvCxnSpPr>
          <p:nvPr/>
        </p:nvCxnSpPr>
        <p:spPr>
          <a:xfrm>
            <a:off x="1146106" y="3428997"/>
            <a:ext cx="2489256" cy="3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576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308323" y="3429001"/>
            <a:ext cx="2101877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3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3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3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grpSp>
        <p:nvGrpSpPr>
          <p:cNvPr id="17" name="!!circle74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799"/>
            <a:ext cx="914400" cy="914400"/>
            <a:chOff x="7822190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4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90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4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grpSp>
        <p:nvGrpSpPr>
          <p:cNvPr id="13" name="!!circle75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5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5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grpSp>
        <p:nvGrpSpPr>
          <p:cNvPr id="16" name="!!circle76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6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6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Ago 2018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807C56-37F9-40B9-9171-3562401C6534}"/>
              </a:ext>
            </a:extLst>
          </p:cNvPr>
          <p:cNvSpPr txBox="1"/>
          <p:nvPr/>
        </p:nvSpPr>
        <p:spPr>
          <a:xfrm>
            <a:off x="2349499" y="4686674"/>
            <a:ext cx="7493000" cy="11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Publicación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Azure Functions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‘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Reporte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problemas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’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simplificado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</a:pP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384F05-1BD7-4D2A-9386-7602733AF0A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1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!!connector7576">
            <a:extLst>
              <a:ext uri="{FF2B5EF4-FFF2-40B4-BE49-F238E27FC236}">
                <a16:creationId xmlns:a16="http://schemas.microsoft.com/office/drawing/2014/main" id="{512EEE01-2581-4B3B-9783-2D45B02BF1B5}"/>
              </a:ext>
            </a:extLst>
          </p:cNvPr>
          <p:cNvCxnSpPr>
            <a:cxnSpLocks/>
          </p:cNvCxnSpPr>
          <p:nvPr/>
        </p:nvCxnSpPr>
        <p:spPr>
          <a:xfrm>
            <a:off x="1252544" y="3429000"/>
            <a:ext cx="2101877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0E756EF9-1425-4E34-A46E-C3C526A6E55C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677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 flipV="1">
            <a:off x="3476017" y="3428998"/>
            <a:ext cx="1929655" cy="2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4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67344" y="2971798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4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4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grpSp>
        <p:nvGrpSpPr>
          <p:cNvPr id="17" name="!!circle75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90328" y="2971798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5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5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grpSp>
        <p:nvGrpSpPr>
          <p:cNvPr id="13" name="!!circle76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8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6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6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7.6</a:t>
              </a:r>
            </a:p>
          </p:txBody>
        </p:sp>
      </p:grpSp>
      <p:grpSp>
        <p:nvGrpSpPr>
          <p:cNvPr id="16" name="!!circle77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05672" y="2743199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7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7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7.7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2221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Nov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00B971-DC2E-4DB9-907A-338780E68868}"/>
              </a:ext>
            </a:extLst>
          </p:cNvPr>
          <p:cNvSpPr txBox="1"/>
          <p:nvPr/>
        </p:nvSpPr>
        <p:spPr>
          <a:xfrm>
            <a:off x="2349499" y="4686674"/>
            <a:ext cx="7493000" cy="11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Focos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Quick Fix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Publish to Folder con ASP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2.2, NuGet 4.7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873143-0A70-4E77-8656-54FA8759E6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5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!!connector7677">
            <a:extLst>
              <a:ext uri="{FF2B5EF4-FFF2-40B4-BE49-F238E27FC236}">
                <a16:creationId xmlns:a16="http://schemas.microsoft.com/office/drawing/2014/main" id="{72BE06B9-9804-432B-8CF6-D1608A673BC1}"/>
              </a:ext>
            </a:extLst>
          </p:cNvPr>
          <p:cNvCxnSpPr>
            <a:cxnSpLocks/>
          </p:cNvCxnSpPr>
          <p:nvPr/>
        </p:nvCxnSpPr>
        <p:spPr>
          <a:xfrm flipV="1">
            <a:off x="1223980" y="3428998"/>
            <a:ext cx="1929655" cy="2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D2D540DB-3829-4127-8BFE-79BEA4EC3DB4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778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611188" y="3433039"/>
            <a:ext cx="1914728" cy="468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5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69872" y="296712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5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5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grpSp>
        <p:nvGrpSpPr>
          <p:cNvPr id="13" name="!!circle77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7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7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7.7</a:t>
              </a:r>
            </a:p>
          </p:txBody>
        </p:sp>
      </p:grpSp>
      <p:grpSp>
        <p:nvGrpSpPr>
          <p:cNvPr id="17" name="!!circle76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90152" y="296712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6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6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7.6</a:t>
              </a:r>
            </a:p>
          </p:txBody>
        </p:sp>
      </p:grpSp>
      <p:grpSp>
        <p:nvGrpSpPr>
          <p:cNvPr id="16" name="!!circle78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8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8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610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7.8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Feb 2019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2A116F-D91B-4F40-9EAE-C00FAD0082E2}"/>
              </a:ext>
            </a:extLst>
          </p:cNvPr>
          <p:cNvSpPr txBox="1"/>
          <p:nvPr/>
        </p:nvSpPr>
        <p:spPr>
          <a:xfrm>
            <a:off x="2349499" y="4686674"/>
            <a:ext cx="7493000" cy="779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Mejoras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performance &amp;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confiabilidad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Updates de .NET Core y NuGet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A652F6-D2CB-4EFB-B71F-BF211764D3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6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107F2165-236D-4CD6-9578-A598E64F0E43}"/>
              </a:ext>
            </a:extLst>
          </p:cNvPr>
          <p:cNvCxnSpPr>
            <a:cxnSpLocks/>
          </p:cNvCxnSpPr>
          <p:nvPr/>
        </p:nvCxnSpPr>
        <p:spPr>
          <a:xfrm>
            <a:off x="-1134263" y="3428354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778">
            <a:extLst>
              <a:ext uri="{FF2B5EF4-FFF2-40B4-BE49-F238E27FC236}">
                <a16:creationId xmlns:a16="http://schemas.microsoft.com/office/drawing/2014/main" id="{32CBB03D-60BC-47AD-965F-FDB7D2041067}"/>
              </a:ext>
            </a:extLst>
          </p:cNvPr>
          <p:cNvCxnSpPr>
            <a:cxnSpLocks/>
          </p:cNvCxnSpPr>
          <p:nvPr/>
        </p:nvCxnSpPr>
        <p:spPr>
          <a:xfrm>
            <a:off x="1366736" y="3423674"/>
            <a:ext cx="1914728" cy="468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880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187644" y="3428354"/>
            <a:ext cx="2222556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6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154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6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6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</a:rPr>
                <a:t>7.6</a:t>
              </a:r>
            </a:p>
          </p:txBody>
        </p:sp>
      </p:grpSp>
      <p:grpSp>
        <p:nvGrpSpPr>
          <p:cNvPr id="17" name="!!circle77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154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7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77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7.7</a:t>
              </a:r>
            </a:p>
          </p:txBody>
        </p:sp>
      </p:grpSp>
      <p:grpSp>
        <p:nvGrpSpPr>
          <p:cNvPr id="13" name="!!circle78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154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8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8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7.8</a:t>
              </a:r>
            </a:p>
          </p:txBody>
        </p:sp>
      </p:grpSp>
      <p:grpSp>
        <p:nvGrpSpPr>
          <p:cNvPr id="16" name="!!circle80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rgbClr val="B4009E"/>
          </a:solidFill>
        </p:grpSpPr>
        <p:sp>
          <p:nvSpPr>
            <p:cNvPr id="9" name="!!oval80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80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>
                  <a:solidFill>
                    <a:schemeClr val="bg1"/>
                  </a:solidFill>
                </a:rPr>
                <a:t>8.0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Hoy (</a:t>
            </a:r>
            <a:r>
              <a:rPr lang="en-US" sz="2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Abr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2019)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23F8-7A51-4294-AB3C-98D9132DDD9C}"/>
              </a:ext>
            </a:extLst>
          </p:cNvPr>
          <p:cNvSpPr txBox="1"/>
          <p:nvPr/>
        </p:nvSpPr>
        <p:spPr>
          <a:xfrm>
            <a:off x="2349499" y="4636559"/>
            <a:ext cx="7493000" cy="64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2019 for Mac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A7A1B76-E5B6-4C9B-BAB6-564BACE755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7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D6E4D3-71F5-4448-A9DF-0223674245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371" y="2524611"/>
            <a:ext cx="2048407" cy="24844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4494E6-1CBD-4A05-A674-08279EC9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¿Qué vamos a ver hoy?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392F45-3DE5-47AA-9DB0-4C5C52B6924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6055" y="2487628"/>
            <a:ext cx="2140423" cy="2484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56BCEE-945B-4A5D-94E4-66FB79D8AD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3027552" y="2608211"/>
            <a:ext cx="2048407" cy="24844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CBBB711-F739-41F2-8C64-06CB8226002C}"/>
              </a:ext>
            </a:extLst>
          </p:cNvPr>
          <p:cNvGrpSpPr/>
          <p:nvPr/>
        </p:nvGrpSpPr>
        <p:grpSpPr>
          <a:xfrm>
            <a:off x="9678333" y="2608211"/>
            <a:ext cx="1839765" cy="2363839"/>
            <a:chOff x="7990036" y="1398536"/>
            <a:chExt cx="2103381" cy="25647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7DA0B6-FB91-479B-BD1E-4279E8B19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0036" y="1398536"/>
              <a:ext cx="2103381" cy="203046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AF2055-E77B-4C44-8FB3-2273E076B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0174" y="3429000"/>
              <a:ext cx="1743103" cy="534318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D4C3A-1368-43F3-985E-200780A47E85}"/>
              </a:ext>
            </a:extLst>
          </p:cNvPr>
          <p:cNvSpPr/>
          <p:nvPr/>
        </p:nvSpPr>
        <p:spPr>
          <a:xfrm>
            <a:off x="376533" y="1747521"/>
            <a:ext cx="2214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Develop</a:t>
            </a:r>
          </a:p>
          <a:p>
            <a:pPr algn="ctr"/>
            <a:r>
              <a:rPr lang="en-US" sz="2400" dirty="0"/>
              <a:t>10.00 a 10.30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820C08-C023-4DF7-A7A7-9839CA21F767}"/>
              </a:ext>
            </a:extLst>
          </p:cNvPr>
          <p:cNvSpPr/>
          <p:nvPr/>
        </p:nvSpPr>
        <p:spPr>
          <a:xfrm>
            <a:off x="2944714" y="1747520"/>
            <a:ext cx="2214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Productivity</a:t>
            </a:r>
          </a:p>
          <a:p>
            <a:pPr algn="ctr"/>
            <a:r>
              <a:rPr lang="en-US" sz="2400" dirty="0"/>
              <a:t>10.30 a 11.00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4948A-882A-4CA4-8F3A-C1184D5FCBBD}"/>
              </a:ext>
            </a:extLst>
          </p:cNvPr>
          <p:cNvSpPr/>
          <p:nvPr/>
        </p:nvSpPr>
        <p:spPr>
          <a:xfrm>
            <a:off x="6808294" y="1703139"/>
            <a:ext cx="2214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Collaborate</a:t>
            </a:r>
          </a:p>
          <a:p>
            <a:pPr algn="ctr"/>
            <a:r>
              <a:rPr lang="en-US" sz="2400" dirty="0"/>
              <a:t>11.30 a 12.00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68C3EF-34F3-401F-892D-C1339379B5FE}"/>
              </a:ext>
            </a:extLst>
          </p:cNvPr>
          <p:cNvSpPr/>
          <p:nvPr/>
        </p:nvSpPr>
        <p:spPr>
          <a:xfrm>
            <a:off x="9420581" y="1703139"/>
            <a:ext cx="2214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Debug</a:t>
            </a:r>
          </a:p>
          <a:p>
            <a:pPr algn="ctr"/>
            <a:r>
              <a:rPr lang="en-US" sz="2400" dirty="0"/>
              <a:t>12.00 a 12.30</a:t>
            </a:r>
          </a:p>
        </p:txBody>
      </p:sp>
      <p:pic>
        <p:nvPicPr>
          <p:cNvPr id="17" name="Graphic 16" descr="Watch">
            <a:extLst>
              <a:ext uri="{FF2B5EF4-FFF2-40B4-BE49-F238E27FC236}">
                <a16:creationId xmlns:a16="http://schemas.microsoft.com/office/drawing/2014/main" id="{F21F65F2-24AF-4210-8127-D5F407BC6F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39800" y="3166243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4A90D0-5FAA-4F6B-94B3-5BC1E61F49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4066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D6E4D3-71F5-4448-A9DF-0223674245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381" y="1831535"/>
            <a:ext cx="9667238" cy="27551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4E17778-E5AD-41BD-8437-A1FE70EF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¡Muchas Gracias!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2F079-F998-4E75-9E75-CF712022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3" y="5521205"/>
            <a:ext cx="2225584" cy="619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8D6FF-FB74-42C1-91C1-04F78D7251C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557" y="5635957"/>
            <a:ext cx="2095221" cy="5195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361418-A35F-4FEB-9964-CAE0A489DBB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833" y="5471943"/>
            <a:ext cx="5097904" cy="721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E9C631-5F0C-4096-936D-65C302A513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3676" y="5391686"/>
            <a:ext cx="1176826" cy="10018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D3200E-4D5A-4319-93E8-C28880BF813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7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Visual Studio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797658"/>
              </p:ext>
            </p:extLst>
          </p:nvPr>
        </p:nvGraphicFramePr>
        <p:xfrm>
          <a:off x="851453" y="1348548"/>
          <a:ext cx="10502347" cy="2401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497845"/>
              </p:ext>
            </p:extLst>
          </p:nvPr>
        </p:nvGraphicFramePr>
        <p:xfrm>
          <a:off x="838200" y="4041912"/>
          <a:ext cx="10515600" cy="2386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7384" y="2960850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1.0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12-feb-02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5610" y="1531276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1.1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24-abr-03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34208" y="2965360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2.0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7-nov-05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0372" y="1073409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3.0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6-nov-06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9041" y="1538007"/>
            <a:ext cx="12192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3.5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19-nov-07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13320" y="2936414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4.0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12-abr-10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410237" y="2240850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167291" y="2015061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541457" y="2015061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6978181" y="1565852"/>
            <a:ext cx="11594" cy="1177867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656218" y="2247995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402283" y="5001573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17245" y="4749094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785114" y="5001573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686081" y="4749093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165115" y="5001573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8200" y="5805192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4.5.1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17-oct-13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56978" y="4181698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4.5.2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5-may-14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247877" y="4181697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4.6.1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30-nov-15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159130" y="3640531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4.6.2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2-ago-16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01138" y="5805191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4.6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20-jul-15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00793" y="6291359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Core 1.0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27-jun-16</a:t>
            </a:r>
          </a:p>
        </p:txBody>
      </p:sp>
      <p:cxnSp>
        <p:nvCxnSpPr>
          <p:cNvPr id="45" name="Straight Connector 44"/>
          <p:cNvCxnSpPr>
            <a:cxnSpLocks/>
          </p:cNvCxnSpPr>
          <p:nvPr/>
        </p:nvCxnSpPr>
        <p:spPr>
          <a:xfrm flipH="1" flipV="1">
            <a:off x="5605736" y="4181697"/>
            <a:ext cx="4891" cy="130105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642001" y="5796127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Core 1.1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16-nov-16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5429113" y="5001573"/>
            <a:ext cx="11594" cy="1177867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DBEE8E3-2A5A-4576-B2A4-4769994E4D6D}"/>
              </a:ext>
            </a:extLst>
          </p:cNvPr>
          <p:cNvSpPr txBox="1"/>
          <p:nvPr/>
        </p:nvSpPr>
        <p:spPr>
          <a:xfrm>
            <a:off x="9372022" y="1535572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FW 4.5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15-ago-12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4B9909-22E9-47FD-92F4-74315DF39CF8}"/>
              </a:ext>
            </a:extLst>
          </p:cNvPr>
          <p:cNvCxnSpPr/>
          <p:nvPr/>
        </p:nvCxnSpPr>
        <p:spPr>
          <a:xfrm flipV="1">
            <a:off x="9591634" y="2028015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8774594-100B-425F-BAF7-5519C216452C}"/>
              </a:ext>
            </a:extLst>
          </p:cNvPr>
          <p:cNvSpPr txBox="1"/>
          <p:nvPr/>
        </p:nvSpPr>
        <p:spPr>
          <a:xfrm>
            <a:off x="8472567" y="3676234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Core 2.0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14-ago-17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C2C2383-602E-44D0-90C7-6EC378A581DE}"/>
              </a:ext>
            </a:extLst>
          </p:cNvPr>
          <p:cNvCxnSpPr>
            <a:cxnSpLocks/>
          </p:cNvCxnSpPr>
          <p:nvPr/>
        </p:nvCxnSpPr>
        <p:spPr>
          <a:xfrm flipH="1" flipV="1">
            <a:off x="9440314" y="4718971"/>
            <a:ext cx="5909" cy="760359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0DDBC33-B1C6-4381-8FA7-AC6BE5756DC8}"/>
              </a:ext>
            </a:extLst>
          </p:cNvPr>
          <p:cNvSpPr txBox="1"/>
          <p:nvPr/>
        </p:nvSpPr>
        <p:spPr>
          <a:xfrm>
            <a:off x="8580573" y="6288146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Core 2.1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30-may-18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D32CC39-CD9E-4611-AE5C-61C48C32E1E9}"/>
              </a:ext>
            </a:extLst>
          </p:cNvPr>
          <p:cNvCxnSpPr>
            <a:cxnSpLocks/>
          </p:cNvCxnSpPr>
          <p:nvPr/>
        </p:nvCxnSpPr>
        <p:spPr>
          <a:xfrm flipH="1" flipV="1">
            <a:off x="9161680" y="4181697"/>
            <a:ext cx="4891" cy="1301053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4391A2B-FD59-45B0-B0D2-6789092671D7}"/>
              </a:ext>
            </a:extLst>
          </p:cNvPr>
          <p:cNvCxnSpPr>
            <a:cxnSpLocks/>
          </p:cNvCxnSpPr>
          <p:nvPr/>
        </p:nvCxnSpPr>
        <p:spPr>
          <a:xfrm flipV="1">
            <a:off x="9292181" y="5001573"/>
            <a:ext cx="0" cy="1160141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9CE4873-32F1-43F4-9F4D-8C352EC38F71}"/>
              </a:ext>
            </a:extLst>
          </p:cNvPr>
          <p:cNvSpPr txBox="1"/>
          <p:nvPr/>
        </p:nvSpPr>
        <p:spPr>
          <a:xfrm>
            <a:off x="9294199" y="4197602"/>
            <a:ext cx="13782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.NET Core 2.2</a:t>
            </a:r>
          </a:p>
          <a:p>
            <a:pPr>
              <a:buFont typeface="Arial" charset="0"/>
              <a:buChar char="•"/>
            </a:pPr>
            <a:r>
              <a:rPr lang="en-US" sz="1100" i="1" dirty="0"/>
              <a:t>4-dic-18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E0F0356-9F2A-41D6-9306-4E8ADCB7A402}"/>
              </a:ext>
            </a:extLst>
          </p:cNvPr>
          <p:cNvCxnSpPr/>
          <p:nvPr/>
        </p:nvCxnSpPr>
        <p:spPr>
          <a:xfrm flipV="1">
            <a:off x="3777048" y="2247995"/>
            <a:ext cx="0" cy="72000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BE59AEC-92B3-4002-A76A-992A813D770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5446" y="6328826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6012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997995"/>
            <a:ext cx="4604488" cy="1231106"/>
          </a:xfrm>
        </p:spPr>
        <p:txBody>
          <a:bodyPr/>
          <a:lstStyle/>
          <a:p>
            <a:r>
              <a:rPr lang="en-US" sz="4000" b="1" dirty="0" err="1"/>
              <a:t>Novedades</a:t>
            </a:r>
            <a:r>
              <a:rPr lang="en-US" sz="4000" b="1" dirty="0"/>
              <a:t>: Develop</a:t>
            </a:r>
            <a:endParaRPr lang="en-US" sz="3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791075"/>
            <a:ext cx="9144000" cy="307777"/>
          </a:xfrm>
        </p:spPr>
        <p:txBody>
          <a:bodyPr/>
          <a:lstStyle/>
          <a:p>
            <a:r>
              <a:rPr lang="en-US" dirty="0"/>
              <a:t>Guillermo Bellmann | @</a:t>
            </a:r>
            <a:r>
              <a:rPr lang="en-US" dirty="0" err="1"/>
              <a:t>gjbellmann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08E6-BD4D-46A6-AC3B-B53DED26DA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200" y="1210329"/>
            <a:ext cx="8432729" cy="575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29149-A9E8-4B56-BD44-923311BA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A42C0-4831-4618-9867-EBB23578B0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34" y="309114"/>
            <a:ext cx="939848" cy="80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10E0F-EEC0-4D3C-9C35-081C7DE94C3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736" y="486152"/>
            <a:ext cx="2330570" cy="57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381ADD-B4DD-4F67-945D-07E8CD14D6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08" y="1284127"/>
            <a:ext cx="5650992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2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5250-EB85-4998-B4A6-51BB2D08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– UX y Shell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C11B4-EC04-435D-A077-2EAA9D9BB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533275"/>
          </a:xfrm>
        </p:spPr>
        <p:txBody>
          <a:bodyPr/>
          <a:lstStyle/>
          <a:p>
            <a:r>
              <a:rPr lang="en-US" dirty="0" err="1"/>
              <a:t>Instalación</a:t>
            </a:r>
            <a:r>
              <a:rPr lang="en-US" dirty="0"/>
              <a:t> Side-by-side</a:t>
            </a:r>
          </a:p>
          <a:p>
            <a:r>
              <a:rPr lang="en-US" dirty="0"/>
              <a:t>UX y </a:t>
            </a:r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rediseñados</a:t>
            </a:r>
            <a:endParaRPr lang="en-US" dirty="0"/>
          </a:p>
          <a:p>
            <a:r>
              <a:rPr lang="en-US" dirty="0" err="1"/>
              <a:t>Experiencia</a:t>
            </a:r>
            <a:r>
              <a:rPr lang="en-US" dirty="0"/>
              <a:t> de </a:t>
            </a:r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Visual Studio</a:t>
            </a:r>
          </a:p>
          <a:p>
            <a:r>
              <a:rPr lang="en-US" dirty="0"/>
              <a:t>Ventana de </a:t>
            </a:r>
            <a:r>
              <a:rPr lang="en-US" dirty="0" err="1"/>
              <a:t>Inicio</a:t>
            </a:r>
            <a:endParaRPr lang="en-US" dirty="0"/>
          </a:p>
          <a:p>
            <a:r>
              <a:rPr lang="en-US" dirty="0" err="1"/>
              <a:t>Filtros</a:t>
            </a:r>
            <a:r>
              <a:rPr lang="en-US" dirty="0"/>
              <a:t> de Solution</a:t>
            </a:r>
          </a:p>
          <a:p>
            <a:r>
              <a:rPr lang="en-US" dirty="0"/>
              <a:t>CodeLens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edición</a:t>
            </a:r>
            <a:r>
              <a:rPr lang="en-US" dirty="0"/>
              <a:t> Community</a:t>
            </a:r>
          </a:p>
          <a:p>
            <a:r>
              <a:rPr lang="en-US" dirty="0" err="1"/>
              <a:t>Manejo</a:t>
            </a:r>
            <a:r>
              <a:rPr lang="en-US" dirty="0"/>
              <a:t> de multiples </a:t>
            </a:r>
            <a:r>
              <a:rPr lang="en-US" dirty="0" err="1"/>
              <a:t>monitores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B01E3-B440-446F-9302-7E6074DD11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1614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C71E-0DC4-4509-B9F4-50A7E8D7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– </a:t>
            </a:r>
            <a:r>
              <a:rPr lang="en-US" dirty="0" err="1"/>
              <a:t>Mejoras</a:t>
            </a:r>
            <a:r>
              <a:rPr lang="en-US" dirty="0"/>
              <a:t> de Tooling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062CB-4DA4-4E6B-9BF0-966686D32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81227"/>
          </a:xfrm>
        </p:spPr>
        <p:txBody>
          <a:bodyPr/>
          <a:lstStyle/>
          <a:p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colores</a:t>
            </a:r>
            <a:endParaRPr lang="en-US" dirty="0"/>
          </a:p>
          <a:p>
            <a:r>
              <a:rPr lang="en-US" dirty="0" err="1"/>
              <a:t>IntelliCode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breve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encendido</a:t>
            </a:r>
            <a:r>
              <a:rPr lang="en-US" dirty="0"/>
              <a:t> por default!)</a:t>
            </a:r>
          </a:p>
          <a:p>
            <a:r>
              <a:rPr lang="en-US" dirty="0" err="1"/>
              <a:t>Edición</a:t>
            </a:r>
            <a:r>
              <a:rPr lang="en-US" dirty="0"/>
              <a:t> de </a:t>
            </a:r>
            <a:r>
              <a:rPr lang="en-US" dirty="0" err="1"/>
              <a:t>archivos</a:t>
            </a:r>
            <a:r>
              <a:rPr lang="en-US" dirty="0"/>
              <a:t> de Proyecto</a:t>
            </a:r>
          </a:p>
          <a:p>
            <a:r>
              <a:rPr lang="en-US" dirty="0"/>
              <a:t>Find all references </a:t>
            </a:r>
            <a:r>
              <a:rPr lang="en-US" dirty="0" err="1"/>
              <a:t>ahora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filtrar</a:t>
            </a:r>
            <a:r>
              <a:rPr lang="en-US" dirty="0"/>
              <a:t> por </a:t>
            </a:r>
            <a:r>
              <a:rPr lang="en-US" dirty="0" err="1"/>
              <a:t>Lectura</a:t>
            </a:r>
            <a:r>
              <a:rPr lang="en-US" dirty="0"/>
              <a:t>/</a:t>
            </a:r>
            <a:r>
              <a:rPr lang="en-US" dirty="0" err="1"/>
              <a:t>Escritura</a:t>
            </a:r>
            <a:endParaRPr lang="en-US" dirty="0"/>
          </a:p>
          <a:p>
            <a:r>
              <a:rPr lang="en-US" dirty="0" err="1"/>
              <a:t>Búsqueda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ventanas</a:t>
            </a:r>
            <a:r>
              <a:rPr lang="en-US" dirty="0"/>
              <a:t> local/watch </a:t>
            </a:r>
            <a:r>
              <a:rPr lang="en-US" dirty="0" err="1"/>
              <a:t>mientras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debugging</a:t>
            </a:r>
          </a:p>
          <a:p>
            <a:r>
              <a:rPr lang="en-US" dirty="0" err="1"/>
              <a:t>Exportar</a:t>
            </a:r>
            <a:r>
              <a:rPr lang="en-US" dirty="0"/>
              <a:t> el </a:t>
            </a:r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Tools &gt; Options a .</a:t>
            </a:r>
            <a:r>
              <a:rPr lang="en-US" dirty="0" err="1"/>
              <a:t>editorconfig</a:t>
            </a:r>
            <a:endParaRPr lang="en-US" dirty="0"/>
          </a:p>
          <a:p>
            <a:r>
              <a:rPr lang="en-US" dirty="0"/>
              <a:t>Code cleanup</a:t>
            </a:r>
          </a:p>
          <a:p>
            <a:r>
              <a:rPr lang="en-US" dirty="0" err="1"/>
              <a:t>Herramienta</a:t>
            </a:r>
            <a:r>
              <a:rPr lang="en-US" dirty="0"/>
              <a:t> de </a:t>
            </a:r>
            <a:r>
              <a:rPr lang="en-US" dirty="0" err="1"/>
              <a:t>línea</a:t>
            </a:r>
            <a:r>
              <a:rPr lang="en-US" dirty="0"/>
              <a:t> de commando `dotnet format` </a:t>
            </a:r>
            <a:r>
              <a:rPr lang="en-US" dirty="0">
                <a:hlinkClick r:id="rId2"/>
              </a:rPr>
              <a:t>https://github.com/dotnet/format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4233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6810-2CF5-41E9-B710-5CADA324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</a:t>
            </a:r>
            <a:r>
              <a:rPr lang="en-US" dirty="0" err="1"/>
              <a:t>Refactorings</a:t>
            </a:r>
            <a:r>
              <a:rPr lang="en-US" dirty="0"/>
              <a:t> y Code fixes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9D145-E236-4664-B307-2E89E6C9B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20660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Sincronización</a:t>
            </a:r>
            <a:r>
              <a:rPr lang="en-US" dirty="0"/>
              <a:t> de namespace y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carpeta</a:t>
            </a:r>
            <a:endParaRPr lang="en-US" dirty="0"/>
          </a:p>
          <a:p>
            <a:r>
              <a:rPr lang="en-US" dirty="0"/>
              <a:t>Foreach a LINQ (y </a:t>
            </a:r>
            <a:r>
              <a:rPr lang="en-US" dirty="0" err="1"/>
              <a:t>viceversa</a:t>
            </a:r>
            <a:r>
              <a:rPr lang="en-US" dirty="0"/>
              <a:t>!)</a:t>
            </a:r>
          </a:p>
          <a:p>
            <a:r>
              <a:rPr lang="en-US" dirty="0" err="1"/>
              <a:t>Agregar</a:t>
            </a:r>
            <a:r>
              <a:rPr lang="en-US" dirty="0"/>
              <a:t>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faltante</a:t>
            </a:r>
            <a:r>
              <a:rPr lang="en-US" dirty="0"/>
              <a:t> para </a:t>
            </a:r>
            <a:r>
              <a:rPr lang="en-US" dirty="0" err="1"/>
              <a:t>tipos</a:t>
            </a:r>
            <a:r>
              <a:rPr lang="en-US" dirty="0"/>
              <a:t> no </a:t>
            </a:r>
            <a:r>
              <a:rPr lang="en-US" dirty="0" err="1"/>
              <a:t>importados</a:t>
            </a:r>
            <a:endParaRPr lang="en-US" dirty="0"/>
          </a:p>
          <a:p>
            <a:r>
              <a:rPr lang="en-US" dirty="0" err="1"/>
              <a:t>Invertir</a:t>
            </a:r>
            <a:r>
              <a:rPr lang="en-US" dirty="0"/>
              <a:t> </a:t>
            </a:r>
            <a:r>
              <a:rPr lang="en-US" dirty="0" err="1"/>
              <a:t>expresiones</a:t>
            </a:r>
            <a:r>
              <a:rPr lang="en-US" dirty="0"/>
              <a:t> </a:t>
            </a:r>
            <a:r>
              <a:rPr lang="en-US" dirty="0" err="1"/>
              <a:t>condicionales</a:t>
            </a:r>
            <a:endParaRPr lang="en-US" dirty="0"/>
          </a:p>
          <a:p>
            <a:r>
              <a:rPr lang="en-US" dirty="0" err="1"/>
              <a:t>Extraer</a:t>
            </a:r>
            <a:r>
              <a:rPr lang="en-US" dirty="0"/>
              <a:t> una </a:t>
            </a:r>
            <a:r>
              <a:rPr lang="en-US" dirty="0" err="1"/>
              <a:t>interfaz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mismo</a:t>
            </a:r>
            <a:r>
              <a:rPr lang="en-US" dirty="0"/>
              <a:t> archive</a:t>
            </a:r>
          </a:p>
          <a:p>
            <a:r>
              <a:rPr lang="en-US" dirty="0" err="1"/>
              <a:t>Llevar</a:t>
            </a:r>
            <a:r>
              <a:rPr lang="en-US" dirty="0"/>
              <a:t> </a:t>
            </a:r>
            <a:r>
              <a:rPr lang="en-US" dirty="0" err="1"/>
              <a:t>miembros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</a:t>
            </a:r>
            <a:r>
              <a:rPr lang="en-US" dirty="0" err="1"/>
              <a:t>arriba</a:t>
            </a:r>
            <a:endParaRPr lang="en-US" dirty="0"/>
          </a:p>
          <a:p>
            <a:r>
              <a:rPr lang="en-US" dirty="0"/>
              <a:t>Wrap/</a:t>
            </a:r>
            <a:r>
              <a:rPr lang="en-US" dirty="0" err="1"/>
              <a:t>indentar</a:t>
            </a:r>
            <a:r>
              <a:rPr lang="en-US" dirty="0"/>
              <a:t>/</a:t>
            </a:r>
            <a:r>
              <a:rPr lang="en-US" dirty="0" err="1"/>
              <a:t>alinear</a:t>
            </a:r>
            <a:r>
              <a:rPr lang="en-US" dirty="0"/>
              <a:t> </a:t>
            </a:r>
            <a:r>
              <a:rPr lang="en-US" dirty="0" err="1"/>
              <a:t>parámetros</a:t>
            </a:r>
            <a:r>
              <a:rPr lang="en-US" dirty="0"/>
              <a:t>/</a:t>
            </a:r>
            <a:r>
              <a:rPr lang="en-US" dirty="0" err="1"/>
              <a:t>argumentos</a:t>
            </a:r>
            <a:endParaRPr lang="en-US" dirty="0"/>
          </a:p>
          <a:p>
            <a:r>
              <a:rPr lang="en-US" dirty="0" err="1"/>
              <a:t>Soporte</a:t>
            </a:r>
            <a:r>
              <a:rPr lang="en-US" dirty="0"/>
              <a:t> de </a:t>
            </a:r>
            <a:r>
              <a:rPr lang="en-US" dirty="0" err="1"/>
              <a:t>lenguaje</a:t>
            </a:r>
            <a:r>
              <a:rPr lang="en-US" dirty="0"/>
              <a:t> de Regex</a:t>
            </a:r>
          </a:p>
          <a:p>
            <a:r>
              <a:rPr lang="en-US" dirty="0" err="1"/>
              <a:t>Usar</a:t>
            </a:r>
            <a:r>
              <a:rPr lang="en-US" dirty="0"/>
              <a:t> Expression/block body para lambdas</a:t>
            </a:r>
          </a:p>
          <a:p>
            <a:r>
              <a:rPr lang="en-US" dirty="0"/>
              <a:t>Remover </a:t>
            </a:r>
            <a:r>
              <a:rPr lang="en-US" dirty="0" err="1"/>
              <a:t>valores</a:t>
            </a:r>
            <a:r>
              <a:rPr lang="en-US" dirty="0"/>
              <a:t> de </a:t>
            </a:r>
            <a:r>
              <a:rPr lang="en-US" dirty="0" err="1"/>
              <a:t>expresión</a:t>
            </a:r>
            <a:r>
              <a:rPr lang="en-US" dirty="0"/>
              <a:t> y </a:t>
            </a:r>
            <a:r>
              <a:rPr lang="en-US" dirty="0" err="1"/>
              <a:t>parámetros</a:t>
            </a:r>
            <a:r>
              <a:rPr lang="en-US" dirty="0"/>
              <a:t> no </a:t>
            </a:r>
            <a:r>
              <a:rPr lang="en-US" dirty="0" err="1"/>
              <a:t>usados</a:t>
            </a:r>
            <a:endParaRPr lang="en-US" dirty="0"/>
          </a:p>
          <a:p>
            <a:r>
              <a:rPr lang="en-US" dirty="0" err="1"/>
              <a:t>Convertir</a:t>
            </a:r>
            <a:r>
              <a:rPr lang="en-US" dirty="0"/>
              <a:t> anonymous type a tuple o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168E-99B3-4C8C-87ED-F73D0B80E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3017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18B4C9-3CAB-41FC-9457-A93D98157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/>
              <a:t>Visual Studio 2019 en acción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319F5-9FB1-4063-81E8-CF67E4809A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s-AR" dirty="0"/>
              <a:t>Demo de </a:t>
            </a:r>
            <a:r>
              <a:rPr lang="es-AR" dirty="0" err="1"/>
              <a:t>Develop</a:t>
            </a:r>
            <a:r>
              <a:rPr lang="es-AR" dirty="0"/>
              <a:t> – </a:t>
            </a:r>
            <a:r>
              <a:rPr lang="es-AR" b="1" dirty="0"/>
              <a:t>Guillermo </a:t>
            </a:r>
            <a:r>
              <a:rPr lang="es-AR" b="1" dirty="0" err="1"/>
              <a:t>Bellmann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13898-896A-44DB-AA1C-21CA0BB9CA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1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997995"/>
            <a:ext cx="4604488" cy="1231106"/>
          </a:xfrm>
        </p:spPr>
        <p:txBody>
          <a:bodyPr/>
          <a:lstStyle/>
          <a:p>
            <a:r>
              <a:rPr lang="en-US" sz="4000" b="1" dirty="0" err="1"/>
              <a:t>Novedades</a:t>
            </a:r>
            <a:r>
              <a:rPr lang="en-US" sz="4000" b="1" dirty="0"/>
              <a:t>: Productivity</a:t>
            </a:r>
            <a:endParaRPr lang="en-US" sz="3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791075"/>
            <a:ext cx="9144000" cy="307777"/>
          </a:xfrm>
        </p:spPr>
        <p:txBody>
          <a:bodyPr/>
          <a:lstStyle/>
          <a:p>
            <a:r>
              <a:rPr lang="en-US" dirty="0"/>
              <a:t>Germán Kuber | @</a:t>
            </a:r>
            <a:r>
              <a:rPr lang="en-US" dirty="0" err="1"/>
              <a:t>germankuber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08E6-BD4D-46A6-AC3B-B53DED26DA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200" y="1210329"/>
            <a:ext cx="8432729" cy="575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29149-A9E8-4B56-BD44-923311BA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A42C0-4831-4618-9867-EBB23578B0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34" y="309114"/>
            <a:ext cx="939848" cy="80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10E0F-EEC0-4D3C-9C35-081C7DE94C3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736" y="486152"/>
            <a:ext cx="2330570" cy="57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381ADD-B4DD-4F67-945D-07E8CD14D6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08" y="1284127"/>
            <a:ext cx="5650992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18B4C9-3CAB-41FC-9457-A93D98157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/>
              <a:t>Visual Studio 2019 en acción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319F5-9FB1-4063-81E8-CF67E4809A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s-AR" dirty="0"/>
              <a:t>Demo de </a:t>
            </a:r>
            <a:r>
              <a:rPr lang="es-AR" dirty="0" err="1"/>
              <a:t>Poductivity</a:t>
            </a:r>
            <a:r>
              <a:rPr lang="es-AR" dirty="0"/>
              <a:t> – </a:t>
            </a:r>
            <a:r>
              <a:rPr lang="es-AR" b="1" dirty="0"/>
              <a:t>Germán Kuber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13898-896A-44DB-AA1C-21CA0BB9CA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3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997995"/>
            <a:ext cx="4604488" cy="1231106"/>
          </a:xfrm>
        </p:spPr>
        <p:txBody>
          <a:bodyPr/>
          <a:lstStyle/>
          <a:p>
            <a:r>
              <a:rPr lang="en-US" sz="4000" b="1" dirty="0" err="1"/>
              <a:t>Novedades</a:t>
            </a:r>
            <a:r>
              <a:rPr lang="en-US" sz="4000" b="1" dirty="0"/>
              <a:t>: Collaborate</a:t>
            </a:r>
            <a:endParaRPr lang="en-US" sz="3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791075"/>
            <a:ext cx="9144000" cy="307777"/>
          </a:xfrm>
        </p:spPr>
        <p:txBody>
          <a:bodyPr/>
          <a:lstStyle/>
          <a:p>
            <a:r>
              <a:rPr lang="en-US" dirty="0"/>
              <a:t>Sebastián Perez | @</a:t>
            </a:r>
            <a:r>
              <a:rPr lang="en-US" dirty="0" err="1"/>
              <a:t>sebaleoperez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08E6-BD4D-46A6-AC3B-B53DED26DA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200" y="1210329"/>
            <a:ext cx="8432729" cy="575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29149-A9E8-4B56-BD44-923311BA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A42C0-4831-4618-9867-EBB23578B0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34" y="309114"/>
            <a:ext cx="939848" cy="80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10E0F-EEC0-4D3C-9C35-081C7DE94C3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736" y="486152"/>
            <a:ext cx="2330570" cy="57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381ADD-B4DD-4F67-945D-07E8CD14D6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08" y="1284127"/>
            <a:ext cx="5650992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C71E-0DC4-4509-B9F4-50A7E8D7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– </a:t>
            </a:r>
            <a:r>
              <a:rPr lang="en-US" dirty="0" err="1"/>
              <a:t>Colaboración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1026" name="Picture 2" descr="https://lh6.googleusercontent.com/eGf1z_BkkzR9Do-ZekEXT_MeWIBNqWghYAADtyy2CtAJkpXKCTXUjH3znWhKN110mQVDjJbExTiL_7g2qxAaucDsQezL6SozfiaVwnEThLjN2VTctONReP9YQApttu2JU2Nt61O2BgE">
            <a:extLst>
              <a:ext uri="{FF2B5EF4-FFF2-40B4-BE49-F238E27FC236}">
                <a16:creationId xmlns:a16="http://schemas.microsoft.com/office/drawing/2014/main" id="{3F9CAA92-1415-4533-8BE6-FEDFCA84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8159" y="1626308"/>
            <a:ext cx="6115681" cy="432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5233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C71E-0DC4-4509-B9F4-50A7E8D7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– Cloud-First </a:t>
            </a:r>
            <a:r>
              <a:rPr lang="en-US" dirty="0" err="1"/>
              <a:t>Worklow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2050" name="Picture 2" descr="https://lh5.googleusercontent.com/18a1OzvmlXtsNbIPyHNliCUKlyLiZA04huoJddjrrHRfwqf-scCG63CbgGlzjHwOUc_kcpdtXiiTvs_spvE6iZzaKZVKOmuHC1pc1fXWET6qLw9ZHqy1C20N2_RAbsxSSIzQoL7JsC4">
            <a:extLst>
              <a:ext uri="{FF2B5EF4-FFF2-40B4-BE49-F238E27FC236}">
                <a16:creationId xmlns:a16="http://schemas.microsoft.com/office/drawing/2014/main" id="{C56AFE87-EF1B-4B7B-97B9-882A1FAAC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687" y="1108258"/>
            <a:ext cx="1185862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13083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 Studio 97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0835" y="365125"/>
            <a:ext cx="2315265" cy="2623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11764"/>
            <a:ext cx="6301960" cy="4690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3199014"/>
            <a:ext cx="4445000" cy="340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F782B-2127-4E74-8962-32E695B092A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2854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3074" name="Picture 2" descr="https://lh6.googleusercontent.com/1Tu5nYkDeWSsQRvHbsgLFGv3Gip9ZVq8eWeN0rPfwCy5S8I2sH9nvAbyUYvWze_We7xvYO1VD9KeO8x7wzRZJfd19nNK0kJLsL1WktB5AjYnAHwR7um0KkcWpkIXkllV2vclqDtCBs4">
            <a:extLst>
              <a:ext uri="{FF2B5EF4-FFF2-40B4-BE49-F238E27FC236}">
                <a16:creationId xmlns:a16="http://schemas.microsoft.com/office/drawing/2014/main" id="{847F94DD-DDB5-43FD-9073-960CB329D3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6349" y="10757"/>
            <a:ext cx="10106025" cy="684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8600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C71E-0DC4-4509-B9F4-50A7E8D7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– Live Share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7" name="Picture 2" descr="https://lh5.googleusercontent.com/DUVBdF6OZg81GP6Lsty9YYG5jmSIauglTAbodyXlaiinUUKu-1hq24KqkI-9H49qB-XFl65TUkho-IF1rP27iak3LxopWOOQ8yMQuOvnGnYBg4K_1n3hexbT0swkHOaKcbRTzWtG3LM">
            <a:extLst>
              <a:ext uri="{FF2B5EF4-FFF2-40B4-BE49-F238E27FC236}">
                <a16:creationId xmlns:a16="http://schemas.microsoft.com/office/drawing/2014/main" id="{E533351C-0E11-49DE-B6DE-5B27043750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2650" y="1257012"/>
            <a:ext cx="10032772" cy="564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80778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C71E-0DC4-4509-B9F4-50A7E8D7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– Code Reviews </a:t>
            </a:r>
            <a:r>
              <a:rPr lang="en-US" dirty="0" err="1"/>
              <a:t>Integrados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5122" name="Picture 2" descr="https://lh6.googleusercontent.com/okNBOKFGUWCCkgb_R7Mr_pLVkxE6dyWAuToiPDqpmrY21vCHWhezJgO2aWaqIbAujenOFQy5_8WPu0ELwKqDW7HCBJVEkpb6V_xQpdBXcj-TM5kuQaC18N9nPunFe75CUPmzz0TOhlE">
            <a:extLst>
              <a:ext uri="{FF2B5EF4-FFF2-40B4-BE49-F238E27FC236}">
                <a16:creationId xmlns:a16="http://schemas.microsoft.com/office/drawing/2014/main" id="{1E47E80A-A786-45AE-BA2E-509FB77F0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263" y="2152912"/>
            <a:ext cx="4503460" cy="37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ttps://lh4.googleusercontent.com/76dTwLRNnfJmp6seXx_UBw8ctpSG9YOrFUE2_FTxGDdrktl6nxHoWoaZ2H-GP3WRp60mJZGG2VYxPO4SDmfLNWQzBA8s19J0QAd4gQzu6uzpNJMMakRAFCyRAlYxeRqzNzSbG2Cr348">
            <a:extLst>
              <a:ext uri="{FF2B5EF4-FFF2-40B4-BE49-F238E27FC236}">
                <a16:creationId xmlns:a16="http://schemas.microsoft.com/office/drawing/2014/main" id="{34F80310-9E49-47E7-878B-2C19CA912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2835" y="2414936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26741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6146" name="Picture 2" descr="https://lh6.googleusercontent.com/3Y45ToKPJ8ClQj2YMhfhJb9_ufbRCE1CTSgo9pvaQHGo0mFnb4d3T72kHa4Tr3Vz-wFirCNAPT6zadR7UfHRf8L_b9h7E-xXKPhWlD7cnK-KyZUG_dD9gAKcFGuCLiK8SdZe6wjeJ4s">
            <a:extLst>
              <a:ext uri="{FF2B5EF4-FFF2-40B4-BE49-F238E27FC236}">
                <a16:creationId xmlns:a16="http://schemas.microsoft.com/office/drawing/2014/main" id="{5E3868EE-8C3E-410B-9D3F-1073AC712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12177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19457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18B4C9-3CAB-41FC-9457-A93D98157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/>
              <a:t>Visual Studio 2019 en acción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319F5-9FB1-4063-81E8-CF67E4809A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s-AR" dirty="0"/>
              <a:t>Demo de </a:t>
            </a:r>
            <a:r>
              <a:rPr lang="es-AR" dirty="0" err="1"/>
              <a:t>Collaborate</a:t>
            </a:r>
            <a:r>
              <a:rPr lang="es-AR" dirty="0"/>
              <a:t> – </a:t>
            </a:r>
            <a:r>
              <a:rPr lang="es-AR" b="1" dirty="0"/>
              <a:t>Sebastián </a:t>
            </a:r>
            <a:r>
              <a:rPr lang="es-AR" b="1" dirty="0" err="1"/>
              <a:t>Perez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13898-896A-44DB-AA1C-21CA0BB9CA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8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3613548"/>
            <a:ext cx="4604488" cy="615553"/>
          </a:xfrm>
        </p:spPr>
        <p:txBody>
          <a:bodyPr/>
          <a:lstStyle/>
          <a:p>
            <a:r>
              <a:rPr lang="en-US" sz="4000" b="1" dirty="0" err="1"/>
              <a:t>Novedades</a:t>
            </a:r>
            <a:r>
              <a:rPr lang="en-US" sz="4000" b="1" dirty="0"/>
              <a:t>: Debug</a:t>
            </a:r>
            <a:endParaRPr lang="en-US" sz="3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4791075"/>
            <a:ext cx="9144000" cy="307777"/>
          </a:xfrm>
        </p:spPr>
        <p:txBody>
          <a:bodyPr/>
          <a:lstStyle/>
          <a:p>
            <a:r>
              <a:rPr lang="en-US" dirty="0"/>
              <a:t>Fernando Sonego | @</a:t>
            </a:r>
            <a:r>
              <a:rPr lang="en-US" dirty="0" err="1"/>
              <a:t>fernandosonego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08E6-BD4D-46A6-AC3B-B53DED26DA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3200" y="1210329"/>
            <a:ext cx="8432729" cy="575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29149-A9E8-4B56-BD44-923311BA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A42C0-4831-4618-9867-EBB23578B0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7734" y="309114"/>
            <a:ext cx="939848" cy="800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10E0F-EEC0-4D3C-9C35-081C7DE94C3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736" y="486152"/>
            <a:ext cx="2330570" cy="577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381ADD-B4DD-4F67-945D-07E8CD14D6E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08" y="1284127"/>
            <a:ext cx="5650992" cy="80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5" name="Picture 2" descr="Resultado de imagen para bad code C#">
            <a:extLst>
              <a:ext uri="{FF2B5EF4-FFF2-40B4-BE49-F238E27FC236}">
                <a16:creationId xmlns:a16="http://schemas.microsoft.com/office/drawing/2014/main" id="{B0BE6ACF-DE58-4CBE-B045-FE54450DB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409" y="76200"/>
            <a:ext cx="8223181" cy="659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398296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65239393-6F7B-4B7B-A327-C575EBFA2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2952" y="681037"/>
            <a:ext cx="9346096" cy="525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64988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6810-2CF5-41E9-B710-5CADA324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Debug - </a:t>
            </a:r>
            <a:r>
              <a:rPr lang="en-US" dirty="0" err="1"/>
              <a:t>Mejoras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9D145-E236-4664-B307-2E89E6C9B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206603"/>
          </a:xfrm>
        </p:spPr>
        <p:txBody>
          <a:bodyPr>
            <a:normAutofit/>
          </a:bodyPr>
          <a:lstStyle/>
          <a:p>
            <a:r>
              <a:rPr lang="es-ES" dirty="0"/>
              <a:t>Aumento del rendimiento</a:t>
            </a:r>
          </a:p>
          <a:p>
            <a:r>
              <a:rPr lang="es-ES" dirty="0"/>
              <a:t>Búsqueda durante la depuración</a:t>
            </a:r>
          </a:p>
          <a:p>
            <a:r>
              <a:rPr lang="es-ES" dirty="0"/>
              <a:t>Depurador de instantáneas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168E-99B3-4C8C-87ED-F73D0B80E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9945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6810-2CF5-41E9-B710-5CADA324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Debug –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Rendimiento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9D145-E236-4664-B307-2E89E6C9B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206603"/>
          </a:xfrm>
        </p:spPr>
        <p:txBody>
          <a:bodyPr>
            <a:normAutofit/>
          </a:bodyPr>
          <a:lstStyle/>
          <a:p>
            <a:r>
              <a:rPr lang="es-ES" dirty="0"/>
              <a:t>En C++ se puede usar </a:t>
            </a:r>
            <a:r>
              <a:rPr lang="es-ES" dirty="0" err="1"/>
              <a:t>Breakpoints</a:t>
            </a:r>
            <a:r>
              <a:rPr lang="es-ES" dirty="0"/>
              <a:t> en los datos ahora la funcionalidad es soportada en aplicaciones </a:t>
            </a:r>
            <a:r>
              <a:rPr lang="es-ES" dirty="0" err="1"/>
              <a:t>.Net</a:t>
            </a:r>
            <a:r>
              <a:rPr lang="es-ES" dirty="0"/>
              <a:t> Core.</a:t>
            </a:r>
          </a:p>
          <a:p>
            <a:r>
              <a:rPr lang="es-ES" dirty="0"/>
              <a:t>Son excelentes para escenarios donde busca la modificación en un objeto global o si se agrega o quita un objeto a la lista.</a:t>
            </a:r>
          </a:p>
          <a:p>
            <a:r>
              <a:rPr lang="es-ES" dirty="0"/>
              <a:t>Si somos programadores de C++ ya no tendremos problemas relacionados con la memoria.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168E-99B3-4C8C-87ED-F73D0B80E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326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5217" y="303627"/>
            <a:ext cx="2235942" cy="27741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00138"/>
            <a:ext cx="5485060" cy="4812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234" y="3342861"/>
            <a:ext cx="4359965" cy="326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0943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5" name="Marcador de contenido 7">
            <a:extLst>
              <a:ext uri="{FF2B5EF4-FFF2-40B4-BE49-F238E27FC236}">
                <a16:creationId xmlns:a16="http://schemas.microsoft.com/office/drawing/2014/main" id="{1DCA10F4-096A-4859-AD7A-AB6CBF8F91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709" y="0"/>
            <a:ext cx="10408581" cy="68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6500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6810-2CF5-41E9-B710-5CADA324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2019 Debug – </a:t>
            </a:r>
            <a:r>
              <a:rPr lang="en-US" dirty="0" err="1"/>
              <a:t>Búsqueda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9D145-E236-4664-B307-2E89E6C9B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206603"/>
          </a:xfrm>
        </p:spPr>
        <p:txBody>
          <a:bodyPr>
            <a:normAutofit/>
          </a:bodyPr>
          <a:lstStyle/>
          <a:p>
            <a:r>
              <a:rPr lang="es-MX" dirty="0">
                <a:latin typeface="Segoe UI Light" panose="020B0502040204020203" pitchFamily="34" charset="0"/>
                <a:cs typeface="Segoe UI Light" panose="020B0502040204020203" pitchFamily="34" charset="0"/>
              </a:rPr>
              <a:t>Búsqueda en la barra de inspección</a:t>
            </a:r>
          </a:p>
          <a:p>
            <a:pPr lvl="1"/>
            <a:r>
              <a:rPr lang="es-MX" dirty="0">
                <a:latin typeface="Segoe UI Light" panose="020B0502040204020203" pitchFamily="34" charset="0"/>
                <a:cs typeface="Segoe UI Light" panose="020B0502040204020203" pitchFamily="34" charset="0"/>
              </a:rPr>
              <a:t>Objetos</a:t>
            </a:r>
          </a:p>
          <a:p>
            <a:pPr lvl="1"/>
            <a:r>
              <a:rPr lang="es-MX" dirty="0">
                <a:latin typeface="Segoe UI Light" panose="020B0502040204020203" pitchFamily="34" charset="0"/>
                <a:cs typeface="Segoe UI Light" panose="020B0502040204020203" pitchFamily="34" charset="0"/>
              </a:rPr>
              <a:t>Valores</a:t>
            </a:r>
          </a:p>
          <a:p>
            <a:r>
              <a:rPr lang="es-MX" dirty="0">
                <a:latin typeface="Segoe UI Light" panose="020B0502040204020203" pitchFamily="34" charset="0"/>
                <a:cs typeface="Segoe UI Light" panose="020B0502040204020203" pitchFamily="34" charset="0"/>
              </a:rPr>
              <a:t>Navegación de Búsqueda Rápida</a:t>
            </a:r>
          </a:p>
          <a:p>
            <a:r>
              <a:rPr lang="es-AR" dirty="0">
                <a:latin typeface="Segoe UI Light" panose="020B0502040204020203" pitchFamily="34" charset="0"/>
                <a:cs typeface="Segoe UI Light" panose="020B0502040204020203" pitchFamily="34" charset="0"/>
              </a:rPr>
              <a:t>Profundidad de Búsqueda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168E-99B3-4C8C-87ED-F73D0B80E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9813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AB3EBDF4-86F7-4D4D-B125-B0B51E2C50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124" y="1690688"/>
            <a:ext cx="10306933" cy="38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08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7053689-AC7F-4746-93AD-B2432A88A64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506" y="1690688"/>
            <a:ext cx="10515600" cy="38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745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839B48E4-1387-4F41-8EC3-A56A6A87592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410" y="1690688"/>
            <a:ext cx="10515600" cy="39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208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6810-2CF5-41E9-B710-5CADA324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60837" cy="1107996"/>
          </a:xfrm>
        </p:spPr>
        <p:txBody>
          <a:bodyPr/>
          <a:lstStyle/>
          <a:p>
            <a:r>
              <a:rPr lang="en-US" dirty="0"/>
              <a:t>Visual Studio 2019 Debug – </a:t>
            </a:r>
            <a:r>
              <a:rPr lang="en-US" dirty="0" err="1"/>
              <a:t>Depurador</a:t>
            </a:r>
            <a:r>
              <a:rPr lang="en-US" dirty="0"/>
              <a:t> de </a:t>
            </a:r>
            <a:r>
              <a:rPr lang="en-US" dirty="0" err="1"/>
              <a:t>Instantáneas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9D145-E236-4664-B307-2E89E6C9B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206603"/>
          </a:xfrm>
        </p:spPr>
        <p:txBody>
          <a:bodyPr>
            <a:normAutofit/>
          </a:bodyPr>
          <a:lstStyle/>
          <a:p>
            <a:r>
              <a:rPr lang="es-MX" dirty="0">
                <a:latin typeface="Segoe UI Light" panose="020B0502040204020203" pitchFamily="34" charset="0"/>
                <a:cs typeface="Segoe UI Light" panose="020B0502040204020203" pitchFamily="34" charset="0"/>
              </a:rPr>
              <a:t>Funcionalidad disponible en Visual Studio 2019 Enterprise</a:t>
            </a:r>
          </a:p>
          <a:p>
            <a:r>
              <a:rPr lang="es-AR" dirty="0">
                <a:latin typeface="Segoe UI Light" panose="020B0502040204020203" pitchFamily="34" charset="0"/>
                <a:cs typeface="Segoe UI Light" panose="020B0502040204020203" pitchFamily="34" charset="0"/>
              </a:rPr>
              <a:t>Nuevos Soportes</a:t>
            </a:r>
          </a:p>
          <a:p>
            <a:pPr lvl="1"/>
            <a:r>
              <a:rPr lang="es-AR" dirty="0">
                <a:latin typeface="Segoe UI Light" panose="020B0502040204020203" pitchFamily="34" charset="0"/>
                <a:cs typeface="Segoe UI Light" panose="020B0502040204020203" pitchFamily="34" charset="0"/>
              </a:rPr>
              <a:t>Aplicaciones de escritorio</a:t>
            </a:r>
          </a:p>
          <a:p>
            <a:pPr lvl="1"/>
            <a:r>
              <a:rPr lang="es-A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.Net</a:t>
            </a:r>
            <a:r>
              <a:rPr lang="es-AR" dirty="0">
                <a:latin typeface="Segoe UI Light" panose="020B0502040204020203" pitchFamily="34" charset="0"/>
                <a:cs typeface="Segoe UI Light" panose="020B0502040204020203" pitchFamily="34" charset="0"/>
              </a:rPr>
              <a:t> Core con VM en Azure</a:t>
            </a:r>
          </a:p>
          <a:p>
            <a:pPr lvl="1"/>
            <a:r>
              <a:rPr lang="es-AR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</a:t>
            </a:r>
            <a:r>
              <a:rPr lang="es-A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Kubernetes</a:t>
            </a:r>
            <a:r>
              <a:rPr lang="es-AR" dirty="0">
                <a:latin typeface="Segoe UI Light" panose="020B0502040204020203" pitchFamily="34" charset="0"/>
                <a:cs typeface="Segoe UI Light" panose="020B0502040204020203" pitchFamily="34" charset="0"/>
              </a:rPr>
              <a:t> Services</a:t>
            </a:r>
          </a:p>
          <a:p>
            <a:r>
              <a:rPr lang="es-AR" dirty="0">
                <a:latin typeface="Segoe UI Light" panose="020B0502040204020203" pitchFamily="34" charset="0"/>
                <a:cs typeface="Segoe UI Light" panose="020B0502040204020203" pitchFamily="34" charset="0"/>
              </a:rPr>
              <a:t>No ayuda a resolver problemas que tengamos en producción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168E-99B3-4C8C-87ED-F73D0B80E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6280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A24957-E787-4A07-9C6A-DA308A67A8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5" name="Picture 2" descr="Inicio de Snapshot Debugger desde el menÃº Depurar">
            <a:extLst>
              <a:ext uri="{FF2B5EF4-FFF2-40B4-BE49-F238E27FC236}">
                <a16:creationId xmlns:a16="http://schemas.microsoft.com/office/drawing/2014/main" id="{F6F9C0DE-58AD-4B59-8936-954B5EFBA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199" y="482386"/>
            <a:ext cx="3333750" cy="3238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 descr="Seleccione un recurso de Azure">
            <a:extLst>
              <a:ext uri="{FF2B5EF4-FFF2-40B4-BE49-F238E27FC236}">
                <a16:creationId xmlns:a16="http://schemas.microsoft.com/office/drawing/2014/main" id="{46E37B1F-01C7-44B4-B3EA-7C2ECB6E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7474" y="973341"/>
            <a:ext cx="5105400" cy="1724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6" descr="Modo de depuraciÃ³n de instantÃ¡neas">
            <a:extLst>
              <a:ext uri="{FF2B5EF4-FFF2-40B4-BE49-F238E27FC236}">
                <a16:creationId xmlns:a16="http://schemas.microsoft.com/office/drawing/2014/main" id="{35C7BDD9-595D-459C-A74D-7D403C4D7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2119" y="2814627"/>
            <a:ext cx="8658225" cy="504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8" descr="ComprobaciÃ³n de la ventana MÃ³dulos">
            <a:extLst>
              <a:ext uri="{FF2B5EF4-FFF2-40B4-BE49-F238E27FC236}">
                <a16:creationId xmlns:a16="http://schemas.microsoft.com/office/drawing/2014/main" id="{44F80424-96CC-4526-9B56-1CEAF02F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3062" y="3526478"/>
            <a:ext cx="8648700" cy="2486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Marcador de contenido 8">
            <a:extLst>
              <a:ext uri="{FF2B5EF4-FFF2-40B4-BE49-F238E27FC236}">
                <a16:creationId xmlns:a16="http://schemas.microsoft.com/office/drawing/2014/main" id="{2C0178CA-DA8C-4CFB-8733-26B1B5EB5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5831" y="3175371"/>
            <a:ext cx="5268060" cy="12574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20AB0D07-34AC-4396-BB84-C37C19F5E3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3803" y="5219403"/>
            <a:ext cx="6508206" cy="12863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Marcador de contenido 5">
            <a:extLst>
              <a:ext uri="{FF2B5EF4-FFF2-40B4-BE49-F238E27FC236}">
                <a16:creationId xmlns:a16="http://schemas.microsoft.com/office/drawing/2014/main" id="{C5CCAA5A-A3AE-45E5-9054-20A0B6F64D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919" y="2496872"/>
            <a:ext cx="3010320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872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3">
            <a:extLst>
              <a:ext uri="{FF2B5EF4-FFF2-40B4-BE49-F238E27FC236}">
                <a16:creationId xmlns:a16="http://schemas.microsoft.com/office/drawing/2014/main" id="{62C09AC4-3BFC-49BB-8D0E-38983032A29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658" y="769549"/>
            <a:ext cx="10331947" cy="5318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81490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E4D7B79A-CB35-44F7-AD80-C0DCFDAEC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61" y="912677"/>
            <a:ext cx="5296639" cy="111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B8946570-E4AB-44C5-B550-3F393593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919" y="2238240"/>
            <a:ext cx="10033881" cy="3182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21940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B7481E36-615F-4169-AA11-6CEEC515A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244" y="1892461"/>
            <a:ext cx="6412917" cy="3325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70BB4D28-35AF-493E-9652-C5963442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7357" y="4470898"/>
            <a:ext cx="3048425" cy="952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215201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.NET (2002)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485" y="678656"/>
            <a:ext cx="2794000" cy="698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1485" y="3021002"/>
            <a:ext cx="2802939" cy="35159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76280"/>
            <a:ext cx="7001013" cy="4760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86D7A-DA8A-4045-9BFA-EBD5BFC4992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4301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6810-2CF5-41E9-B710-5CADA324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60837" cy="553998"/>
          </a:xfrm>
        </p:spPr>
        <p:txBody>
          <a:bodyPr/>
          <a:lstStyle/>
          <a:p>
            <a:r>
              <a:rPr lang="en-US" dirty="0"/>
              <a:t>Time Travel Debugging (TTD)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9D145-E236-4664-B307-2E89E6C9BE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206603"/>
          </a:xfrm>
        </p:spPr>
        <p:txBody>
          <a:bodyPr>
            <a:normAutofit/>
          </a:bodyPr>
          <a:lstStyle/>
          <a:p>
            <a:r>
              <a:rPr lang="es-MX" dirty="0">
                <a:latin typeface="Segoe UI Light" panose="020B0502040204020203" pitchFamily="34" charset="0"/>
                <a:cs typeface="Segoe UI Light" panose="020B0502040204020203" pitchFamily="34" charset="0"/>
              </a:rPr>
              <a:t>Capacidad de grabar una aplicación web que se ejecuta en una máquina virtual de Azure (VM) y luego reconstruir y reproducir con precisión la ruta de ejecución. </a:t>
            </a:r>
          </a:p>
          <a:p>
            <a:r>
              <a:rPr lang="es-MX" dirty="0">
                <a:latin typeface="Segoe UI Light" panose="020B0502040204020203" pitchFamily="34" charset="0"/>
                <a:cs typeface="Segoe UI Light" panose="020B0502040204020203" pitchFamily="34" charset="0"/>
              </a:rPr>
              <a:t>Permite registrar la ejecución del código en una aplicación o proceso y reproducirlo hacia adelante y hacia atrás.</a:t>
            </a:r>
            <a:endParaRPr lang="es-A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s-A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168E-99B3-4C8C-87ED-F73D0B80E5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  <p:pic>
        <p:nvPicPr>
          <p:cNvPr id="5" name="Picture 2" descr="https://devblogs.microsoft.com/visualstudio/wp-content/uploads/sites/4/2019/04/time-travel-debugging-command-bar.png">
            <a:extLst>
              <a:ext uri="{FF2B5EF4-FFF2-40B4-BE49-F238E27FC236}">
                <a16:creationId xmlns:a16="http://schemas.microsoft.com/office/drawing/2014/main" id="{C04F014C-900C-4303-8BED-6B76EEFC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698162"/>
            <a:ext cx="838200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22928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devblogs.microsoft.com/visualstudio/wp-content/uploads/sites/4/2019/04/snapshot-collected-step-forward-backward.gif">
            <a:extLst>
              <a:ext uri="{FF2B5EF4-FFF2-40B4-BE49-F238E27FC236}">
                <a16:creationId xmlns:a16="http://schemas.microsoft.com/office/drawing/2014/main" id="{7F04C694-140E-42F1-8512-EE17CF0EE3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2993" y="542665"/>
            <a:ext cx="9406014" cy="5950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597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18B4C9-3CAB-41FC-9457-A93D98157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/>
              <a:t>Visual Studio 2019 en acción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B319F5-9FB1-4063-81E8-CF67E4809A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9144000" cy="307777"/>
          </a:xfrm>
        </p:spPr>
        <p:txBody>
          <a:bodyPr/>
          <a:lstStyle/>
          <a:p>
            <a:r>
              <a:rPr lang="es-AR" dirty="0"/>
              <a:t>Demo de </a:t>
            </a:r>
            <a:r>
              <a:rPr lang="es-AR" dirty="0" err="1"/>
              <a:t>Debug</a:t>
            </a:r>
            <a:r>
              <a:rPr lang="es-AR" dirty="0"/>
              <a:t> – </a:t>
            </a:r>
            <a:r>
              <a:rPr lang="es-AR" b="1" dirty="0"/>
              <a:t>Fernando Sonego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13898-896A-44DB-AA1C-21CA0BB9CA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.NET 2003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485" y="678656"/>
            <a:ext cx="2794000" cy="69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699" y="2173357"/>
            <a:ext cx="2772265" cy="3335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1191" y="3240791"/>
            <a:ext cx="3071545" cy="3482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23090"/>
            <a:ext cx="6130233" cy="4630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C9641-057A-442B-AD75-52441F3281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972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168" y="526256"/>
            <a:ext cx="32512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94390"/>
            <a:ext cx="5037491" cy="4749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0177" y="2856003"/>
            <a:ext cx="3123208" cy="377218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2005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45EEDE-5583-4044-9292-82B4DADDFBD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427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519906"/>
            <a:ext cx="2133600" cy="101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177259"/>
            <a:ext cx="7593496" cy="4130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772" y="3192353"/>
            <a:ext cx="3406913" cy="340691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2008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44B668-4C6E-4F79-A7DE-6EC30EBDC2E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248" y="6625044"/>
            <a:ext cx="1435174" cy="19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40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76323C78-8B2F-45E1-BAF9-D016AA439411}" vid="{1AB46EAD-974F-47FB-AC45-3432CA22CE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1473</Words>
  <Application>Microsoft Office PowerPoint</Application>
  <PresentationFormat>Widescreen</PresentationFormat>
  <Paragraphs>311</Paragraphs>
  <Slides>62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Lanzamiento de  Visual Studio 2019</vt:lpstr>
      <vt:lpstr>Visual Studio 2019: un poco de historia</vt:lpstr>
      <vt:lpstr>Timeline Visual Studio</vt:lpstr>
      <vt:lpstr>Visual Studio 97</vt:lpstr>
      <vt:lpstr>Visual Studio 6</vt:lpstr>
      <vt:lpstr>Visual Studio .NET (2002)</vt:lpstr>
      <vt:lpstr>Visual Studio .NET 2003</vt:lpstr>
      <vt:lpstr>Visual Studio 2005</vt:lpstr>
      <vt:lpstr>Visual Studio 2008</vt:lpstr>
      <vt:lpstr>Visual Studio 2010</vt:lpstr>
      <vt:lpstr>Visual Studio 2012</vt:lpstr>
      <vt:lpstr>Visual Studio 2013</vt:lpstr>
      <vt:lpstr>Visual Studio 2015</vt:lpstr>
      <vt:lpstr>Visual Studio 2017</vt:lpstr>
      <vt:lpstr>Visual Studio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¿Qué vamos a ver hoy?</vt:lpstr>
      <vt:lpstr>¡Muchas Gracias!</vt:lpstr>
      <vt:lpstr>Novedades: Develop</vt:lpstr>
      <vt:lpstr>Visual Studio 2019 – UX y Shell</vt:lpstr>
      <vt:lpstr>Visual Studio 2019 – Mejoras de Tooling</vt:lpstr>
      <vt:lpstr>.NET Refactorings y Code fixes</vt:lpstr>
      <vt:lpstr>Visual Studio 2019 en acción</vt:lpstr>
      <vt:lpstr>Novedades: Productivity</vt:lpstr>
      <vt:lpstr>Visual Studio 2019 en acción</vt:lpstr>
      <vt:lpstr>Novedades: Collaborate</vt:lpstr>
      <vt:lpstr>Visual Studio 2019 – Colaboración</vt:lpstr>
      <vt:lpstr>Visual Studio 2019 – Cloud-First Worklow</vt:lpstr>
      <vt:lpstr>PowerPoint Presentation</vt:lpstr>
      <vt:lpstr>Visual Studio 2019 – Live Share</vt:lpstr>
      <vt:lpstr>Visual Studio 2019 – Code Reviews Integrados</vt:lpstr>
      <vt:lpstr>PowerPoint Presentation</vt:lpstr>
      <vt:lpstr>Visual Studio 2019 en acción</vt:lpstr>
      <vt:lpstr>Novedades: Debug</vt:lpstr>
      <vt:lpstr>PowerPoint Presentation</vt:lpstr>
      <vt:lpstr>PowerPoint Presentation</vt:lpstr>
      <vt:lpstr>Visual Studio 2019 Debug - Mejoras</vt:lpstr>
      <vt:lpstr>Visual Studio 2019 Debug – Aumento de Rendimiento</vt:lpstr>
      <vt:lpstr>PowerPoint Presentation</vt:lpstr>
      <vt:lpstr>Visual Studio 2019 Debug – Búsqueda</vt:lpstr>
      <vt:lpstr>PowerPoint Presentation</vt:lpstr>
      <vt:lpstr>PowerPoint Presentation</vt:lpstr>
      <vt:lpstr>PowerPoint Presentation</vt:lpstr>
      <vt:lpstr>Visual Studio 2019 Debug – Depurador de Instantáneas</vt:lpstr>
      <vt:lpstr>PowerPoint Presentation</vt:lpstr>
      <vt:lpstr>PowerPoint Presentation</vt:lpstr>
      <vt:lpstr>PowerPoint Presentation</vt:lpstr>
      <vt:lpstr>PowerPoint Presentation</vt:lpstr>
      <vt:lpstr>Time Travel Debugging (TTD)</vt:lpstr>
      <vt:lpstr>PowerPoint Presentation</vt:lpstr>
      <vt:lpstr>Visual Studio 2019 en acción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Lanzamiento de  Visual Studio 2019</dc:title>
  <dc:creator>Pablo A. Di Loreto</dc:creator>
  <cp:lastModifiedBy>Pablo A. Di Loreto</cp:lastModifiedBy>
  <cp:revision>12</cp:revision>
  <dcterms:created xsi:type="dcterms:W3CDTF">2019-04-12T10:09:38Z</dcterms:created>
  <dcterms:modified xsi:type="dcterms:W3CDTF">2019-04-16T20:57:29Z</dcterms:modified>
</cp:coreProperties>
</file>